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36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39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42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1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3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97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18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0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2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29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FD9C45-C484-412D-BFDD-C5C7C49DDF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CEAE3D-9617-41E2-AA00-9F227804D04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6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0" y="2755225"/>
            <a:ext cx="2132885" cy="1347549"/>
          </a:xfrm>
        </p:spPr>
        <p:txBody>
          <a:bodyPr>
            <a:normAutofit/>
          </a:bodyPr>
          <a:lstStyle/>
          <a:p>
            <a:r>
              <a:rPr lang="en-GB" dirty="0"/>
              <a:t>Stage positions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3145" y="0"/>
            <a:ext cx="6840855" cy="6858000"/>
          </a:xfrm>
        </p:spPr>
      </p:pic>
    </p:spTree>
    <p:extLst>
      <p:ext uri="{BB962C8B-B14F-4D97-AF65-F5344CB8AC3E}">
        <p14:creationId xmlns:p14="http://schemas.microsoft.com/office/powerpoint/2010/main" val="8181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Stage positions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</dc:title>
  <dc:creator>J Regan</dc:creator>
  <cp:lastModifiedBy>J Regan</cp:lastModifiedBy>
  <cp:revision>9</cp:revision>
  <dcterms:created xsi:type="dcterms:W3CDTF">2017-09-12T20:31:35Z</dcterms:created>
  <dcterms:modified xsi:type="dcterms:W3CDTF">2020-11-02T15:27:09Z</dcterms:modified>
</cp:coreProperties>
</file>