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814" autoAdjust="0"/>
  </p:normalViewPr>
  <p:slideViewPr>
    <p:cSldViewPr snapToGrid="0">
      <p:cViewPr varScale="1">
        <p:scale>
          <a:sx n="88" d="100"/>
          <a:sy n="88" d="100"/>
        </p:scale>
        <p:origin x="13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12724-4441-446E-A504-C7E2CCCC098F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05982-B7B9-477E-BDEC-B410231A60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William Shakespeare, Samuel Beckett, Arthur Miller, </a:t>
            </a:r>
            <a:r>
              <a:rPr lang="en-GB" dirty="0" err="1"/>
              <a:t>Tennesse</a:t>
            </a:r>
            <a:r>
              <a:rPr lang="en-GB" dirty="0"/>
              <a:t> Williams, Oscar Wilde – Modern day playwrights Willy Russel (Our Day Out, Blood Brothers), </a:t>
            </a:r>
            <a:r>
              <a:rPr lang="en-GB" dirty="0" err="1"/>
              <a:t>Caryl</a:t>
            </a:r>
            <a:r>
              <a:rPr lang="en-GB" dirty="0"/>
              <a:t> Churchill (Top Girls),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10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335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638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88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279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034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731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078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723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22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05982-B7B9-477E-BDEC-B410231A60F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37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55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0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14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19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2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49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02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358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88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14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0F47D-D246-4F5D-A5BB-3E1D209AF1E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3F407-4D1C-4D25-AE30-0416525E5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8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The Art of Naming: January 2014">
            <a:extLst>
              <a:ext uri="{FF2B5EF4-FFF2-40B4-BE49-F238E27FC236}">
                <a16:creationId xmlns:a16="http://schemas.microsoft.com/office/drawing/2014/main" id="{F0239736-0181-4E96-996D-452F6609A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4279576"/>
            <a:ext cx="4438650" cy="257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304541"/>
            <a:ext cx="5067300" cy="1239842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Playwright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511371"/>
            <a:ext cx="5638800" cy="1203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 playwright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1466850" y="2707952"/>
            <a:ext cx="6172200" cy="2220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000" b="1" dirty="0">
                <a:latin typeface="+mj-lt"/>
              </a:rPr>
              <a:t>This is the name given to the person who writes the play.</a:t>
            </a:r>
          </a:p>
          <a:p>
            <a:pPr marL="0" indent="0" algn="ctr">
              <a:buNone/>
            </a:pPr>
            <a:r>
              <a:rPr lang="en-GB" sz="3200" dirty="0">
                <a:latin typeface="+mj-lt"/>
              </a:rPr>
              <a:t>Can you think of any famous examples?</a:t>
            </a:r>
          </a:p>
        </p:txBody>
      </p:sp>
      <p:sp>
        <p:nvSpPr>
          <p:cNvPr id="5" name="AutoShape 2" descr="Image result for playwright clipart">
            <a:extLst>
              <a:ext uri="{FF2B5EF4-FFF2-40B4-BE49-F238E27FC236}">
                <a16:creationId xmlns:a16="http://schemas.microsoft.com/office/drawing/2014/main" id="{917CD379-ACBE-41C2-ACC8-42E9A1A0E6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6" name="Picture 6" descr="Image result for playwright">
            <a:extLst>
              <a:ext uri="{FF2B5EF4-FFF2-40B4-BE49-F238E27FC236}">
                <a16:creationId xmlns:a16="http://schemas.microsoft.com/office/drawing/2014/main" id="{11DDAFE9-BEE2-435F-B7B1-2BEEA8F736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99"/>
          <a:stretch/>
        </p:blipFill>
        <p:spPr bwMode="auto">
          <a:xfrm>
            <a:off x="0" y="4928320"/>
            <a:ext cx="2752725" cy="192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56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drama curtains">
            <a:extLst>
              <a:ext uri="{FF2B5EF4-FFF2-40B4-BE49-F238E27FC236}">
                <a16:creationId xmlns:a16="http://schemas.microsoft.com/office/drawing/2014/main" id="{A1AD6431-4ACE-4DF4-844D-BFFD60EA0B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1" t="2778" r="14999" b="378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333" y="1165752"/>
            <a:ext cx="5067300" cy="1239842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Stage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2225681"/>
            <a:ext cx="5638800" cy="1203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 stage manager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1387098" y="3270899"/>
            <a:ext cx="6679769" cy="37206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>
                <a:latin typeface="+mj-lt"/>
              </a:rPr>
              <a:t>They are in charge of all aspects of </a:t>
            </a:r>
            <a:r>
              <a:rPr lang="en-GB" sz="3300" b="1" dirty="0">
                <a:latin typeface="+mj-lt"/>
              </a:rPr>
              <a:t>backstage</a:t>
            </a:r>
            <a:r>
              <a:rPr lang="en-GB" sz="3300" dirty="0">
                <a:latin typeface="+mj-lt"/>
              </a:rPr>
              <a:t>, including the backstage crew. </a:t>
            </a:r>
          </a:p>
          <a:p>
            <a:r>
              <a:rPr lang="en-GB" sz="3300" dirty="0">
                <a:latin typeface="+mj-lt"/>
              </a:rPr>
              <a:t>They oversee </a:t>
            </a:r>
            <a:r>
              <a:rPr lang="en-GB" sz="3300" b="1" dirty="0">
                <a:latin typeface="+mj-lt"/>
              </a:rPr>
              <a:t>everything</a:t>
            </a:r>
            <a:r>
              <a:rPr lang="en-GB" sz="3300" dirty="0">
                <a:latin typeface="+mj-lt"/>
              </a:rPr>
              <a:t> that happens backstage, before, during and after a performance. </a:t>
            </a:r>
          </a:p>
          <a:p>
            <a:r>
              <a:rPr lang="en-GB" sz="3300" dirty="0">
                <a:latin typeface="+mj-lt"/>
              </a:rPr>
              <a:t>Stage manager and their team ensure all </a:t>
            </a:r>
            <a:r>
              <a:rPr lang="en-GB" sz="3300" b="1" dirty="0">
                <a:latin typeface="+mj-lt"/>
              </a:rPr>
              <a:t>props</a:t>
            </a:r>
            <a:r>
              <a:rPr lang="en-GB" sz="3300" dirty="0">
                <a:latin typeface="+mj-lt"/>
              </a:rPr>
              <a:t> are found or made, </a:t>
            </a:r>
            <a:r>
              <a:rPr lang="en-GB" sz="3300" b="1" dirty="0">
                <a:latin typeface="+mj-lt"/>
              </a:rPr>
              <a:t>scene changes </a:t>
            </a:r>
            <a:r>
              <a:rPr lang="en-GB" sz="3300" dirty="0">
                <a:latin typeface="+mj-lt"/>
              </a:rPr>
              <a:t>are rehearsed and smooth, and in charge of the </a:t>
            </a:r>
            <a:r>
              <a:rPr lang="en-GB" sz="3300" b="1" dirty="0">
                <a:latin typeface="+mj-lt"/>
              </a:rPr>
              <a:t>rehearsal schedule</a:t>
            </a:r>
            <a:r>
              <a:rPr lang="en-GB" sz="3300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3939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drama curtains">
            <a:extLst>
              <a:ext uri="{FF2B5EF4-FFF2-40B4-BE49-F238E27FC236}">
                <a16:creationId xmlns:a16="http://schemas.microsoft.com/office/drawing/2014/main" id="{A1AD6431-4ACE-4DF4-844D-BFFD60EA0B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1" t="2778" r="14999" b="378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333" y="1165752"/>
            <a:ext cx="5067300" cy="1239842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Theatre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2225681"/>
            <a:ext cx="5638800" cy="1203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 theatre manager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1491711" y="3270899"/>
            <a:ext cx="6470543" cy="3720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>
                <a:latin typeface="+mj-lt"/>
              </a:rPr>
              <a:t>This is the person who is responsible for and managed the front-of house team. </a:t>
            </a:r>
          </a:p>
          <a:p>
            <a:r>
              <a:rPr lang="en-GB" sz="3300" dirty="0">
                <a:latin typeface="+mj-lt"/>
              </a:rPr>
              <a:t>A front-of house team deal with the audience during the performance, for example the box office manager, ushers and similar staff. </a:t>
            </a:r>
          </a:p>
        </p:txBody>
      </p:sp>
    </p:spTree>
    <p:extLst>
      <p:ext uri="{BB962C8B-B14F-4D97-AF65-F5344CB8AC3E}">
        <p14:creationId xmlns:p14="http://schemas.microsoft.com/office/powerpoint/2010/main" val="306682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drama curtains">
            <a:extLst>
              <a:ext uri="{FF2B5EF4-FFF2-40B4-BE49-F238E27FC236}">
                <a16:creationId xmlns:a16="http://schemas.microsoft.com/office/drawing/2014/main" id="{5C8957E1-4C0F-42CF-83F9-DA497473BD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1" t="2778" r="14999" b="378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350" y="1123950"/>
            <a:ext cx="5067300" cy="1239842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Performer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2511433"/>
            <a:ext cx="5638800" cy="1203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 performer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1466850" y="3714752"/>
            <a:ext cx="6172200" cy="3143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dirty="0">
                <a:latin typeface="+mj-lt"/>
              </a:rPr>
              <a:t>A performer is an actor or entertainer who realises a role of performance in front of an audience. </a:t>
            </a:r>
          </a:p>
          <a:p>
            <a:pPr marL="0" indent="0">
              <a:buNone/>
            </a:pPr>
            <a:endParaRPr lang="en-GB" sz="4000" b="1" dirty="0">
              <a:latin typeface="+mj-lt"/>
            </a:endParaRPr>
          </a:p>
          <a:p>
            <a:pPr marL="0" indent="0" algn="ctr">
              <a:buNone/>
            </a:pPr>
            <a:r>
              <a:rPr lang="en-GB" sz="3200" dirty="0">
                <a:latin typeface="+mj-lt"/>
              </a:rPr>
              <a:t>Can you think of any famous examples?</a:t>
            </a:r>
          </a:p>
        </p:txBody>
      </p:sp>
    </p:spTree>
    <p:extLst>
      <p:ext uri="{BB962C8B-B14F-4D97-AF65-F5344CB8AC3E}">
        <p14:creationId xmlns:p14="http://schemas.microsoft.com/office/powerpoint/2010/main" val="24715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drama curtains">
            <a:extLst>
              <a:ext uri="{FF2B5EF4-FFF2-40B4-BE49-F238E27FC236}">
                <a16:creationId xmlns:a16="http://schemas.microsoft.com/office/drawing/2014/main" id="{5C8957E1-4C0F-42CF-83F9-DA497473BD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1" t="2778" r="14999" b="3780"/>
          <a:stretch/>
        </p:blipFill>
        <p:spPr bwMode="auto">
          <a:xfrm>
            <a:off x="0" y="619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350" y="1123950"/>
            <a:ext cx="5067300" cy="1239842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Understudy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2511433"/>
            <a:ext cx="5638800" cy="1203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an understudy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1466850" y="3714752"/>
            <a:ext cx="6172200" cy="3143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300" dirty="0">
                <a:latin typeface="+mj-lt"/>
              </a:rPr>
              <a:t>An actor who studies another’s role so that they can take over when needed. </a:t>
            </a:r>
          </a:p>
          <a:p>
            <a:pPr marL="0" indent="0">
              <a:buNone/>
            </a:pPr>
            <a:endParaRPr lang="en-GB" sz="4000" b="1" dirty="0">
              <a:latin typeface="+mj-lt"/>
            </a:endParaRPr>
          </a:p>
          <a:p>
            <a:pPr marL="0" indent="0" algn="ctr">
              <a:buNone/>
            </a:pPr>
            <a:r>
              <a:rPr lang="en-GB" sz="3200" dirty="0">
                <a:latin typeface="+mj-lt"/>
              </a:rPr>
              <a:t>When might you need an understudy?</a:t>
            </a:r>
          </a:p>
        </p:txBody>
      </p:sp>
    </p:spTree>
    <p:extLst>
      <p:ext uri="{BB962C8B-B14F-4D97-AF65-F5344CB8AC3E}">
        <p14:creationId xmlns:p14="http://schemas.microsoft.com/office/powerpoint/2010/main" val="3312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700" y="635796"/>
            <a:ext cx="5067300" cy="1239842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Light designer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583" y="2200678"/>
            <a:ext cx="5638800" cy="1203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 light designer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1255363" y="3411140"/>
            <a:ext cx="6943240" cy="3446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>
                <a:latin typeface="+mj-lt"/>
              </a:rPr>
              <a:t>They are responsible for designing the lighting states and, if required, special lighting effects for a performance. </a:t>
            </a:r>
          </a:p>
          <a:p>
            <a:r>
              <a:rPr lang="en-GB" sz="3300" dirty="0">
                <a:latin typeface="+mj-lt"/>
              </a:rPr>
              <a:t>The final design will have a lighting plot, a list of the lighting states and their cues. </a:t>
            </a:r>
          </a:p>
        </p:txBody>
      </p:sp>
      <p:pic>
        <p:nvPicPr>
          <p:cNvPr id="2050" name="Picture 2" descr="Image result for theatre lights clipart">
            <a:extLst>
              <a:ext uri="{FF2B5EF4-FFF2-40B4-BE49-F238E27FC236}">
                <a16:creationId xmlns:a16="http://schemas.microsoft.com/office/drawing/2014/main" id="{67778847-954C-4846-B006-3C9D199B7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339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41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4664990" cy="1859797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Sound designer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105" y="2121352"/>
            <a:ext cx="5638800" cy="1203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 sound designer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991892" y="3327294"/>
            <a:ext cx="7067226" cy="3143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>
                <a:latin typeface="+mj-lt"/>
              </a:rPr>
              <a:t>They are responsible for designing the sound required for a performance.</a:t>
            </a:r>
          </a:p>
          <a:p>
            <a:r>
              <a:rPr lang="en-GB" sz="3300" dirty="0">
                <a:latin typeface="+mj-lt"/>
              </a:rPr>
              <a:t>This may be underscoring, intro and outro music as well as specific effects.</a:t>
            </a:r>
          </a:p>
          <a:p>
            <a:r>
              <a:rPr lang="en-GB" sz="3300" dirty="0">
                <a:latin typeface="+mj-lt"/>
              </a:rPr>
              <a:t>The final design will have a sound plot, a list of the sounds required and their cues. </a:t>
            </a:r>
          </a:p>
        </p:txBody>
      </p:sp>
      <p:pic>
        <p:nvPicPr>
          <p:cNvPr id="7170" name="Picture 2" descr="Image result for theatre sound">
            <a:extLst>
              <a:ext uri="{FF2B5EF4-FFF2-40B4-BE49-F238E27FC236}">
                <a16:creationId xmlns:a16="http://schemas.microsoft.com/office/drawing/2014/main" id="{95BE0B30-8806-4827-9488-524F1EF38D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64"/>
          <a:stretch/>
        </p:blipFill>
        <p:spPr bwMode="auto">
          <a:xfrm>
            <a:off x="4664990" y="-20631"/>
            <a:ext cx="4479009" cy="188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76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700" y="483952"/>
            <a:ext cx="5067300" cy="1239842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Set designer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598" y="2114630"/>
            <a:ext cx="5638800" cy="972155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 set designer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1173993" y="3270143"/>
            <a:ext cx="6796009" cy="3153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>
                <a:latin typeface="+mj-lt"/>
              </a:rPr>
              <a:t>They are responsible for the design of the set for a performance. </a:t>
            </a:r>
          </a:p>
          <a:p>
            <a:r>
              <a:rPr lang="en-GB" sz="3300" dirty="0">
                <a:latin typeface="+mj-lt"/>
              </a:rPr>
              <a:t>They will work closely with the director and other designers so that there is </a:t>
            </a:r>
            <a:r>
              <a:rPr lang="en-GB" sz="3300" b="1" dirty="0">
                <a:latin typeface="+mj-lt"/>
              </a:rPr>
              <a:t>unity</a:t>
            </a:r>
            <a:r>
              <a:rPr lang="en-GB" sz="3300" dirty="0">
                <a:latin typeface="+mj-lt"/>
              </a:rPr>
              <a:t> between all the designs and the needs of the performance. </a:t>
            </a:r>
          </a:p>
        </p:txBody>
      </p:sp>
      <p:pic>
        <p:nvPicPr>
          <p:cNvPr id="8194" name="Picture 2" descr="Image result for theatre set minimal">
            <a:extLst>
              <a:ext uri="{FF2B5EF4-FFF2-40B4-BE49-F238E27FC236}">
                <a16:creationId xmlns:a16="http://schemas.microsoft.com/office/drawing/2014/main" id="{22E90BE0-29EB-4EB0-87E9-DEA3C7C9B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3688597" cy="195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7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3609" y="286089"/>
            <a:ext cx="5067300" cy="123984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400" dirty="0"/>
              <a:t>Costume designer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7676" y="1651089"/>
            <a:ext cx="4299165" cy="16894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300" dirty="0">
                <a:latin typeface="+mj-lt"/>
              </a:rPr>
              <a:t>What roles and responsibilities might a costume designer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293040" y="3340541"/>
            <a:ext cx="6317310" cy="34042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>
                <a:latin typeface="+mj-lt"/>
              </a:rPr>
              <a:t>They are responsible for the design of the </a:t>
            </a:r>
            <a:r>
              <a:rPr lang="en-GB" sz="3300" b="1" dirty="0">
                <a:latin typeface="+mj-lt"/>
              </a:rPr>
              <a:t>costume</a:t>
            </a:r>
            <a:r>
              <a:rPr lang="en-GB" sz="3300" dirty="0">
                <a:latin typeface="+mj-lt"/>
              </a:rPr>
              <a:t> for a performance. </a:t>
            </a:r>
          </a:p>
          <a:p>
            <a:r>
              <a:rPr lang="en-GB" sz="3300" dirty="0">
                <a:latin typeface="+mj-lt"/>
              </a:rPr>
              <a:t>The costume department of a theatre is often called </a:t>
            </a:r>
            <a:r>
              <a:rPr lang="en-GB" sz="3300" b="1" dirty="0">
                <a:latin typeface="+mj-lt"/>
              </a:rPr>
              <a:t>the wardrobe.</a:t>
            </a:r>
          </a:p>
          <a:p>
            <a:r>
              <a:rPr lang="en-GB" sz="3200" dirty="0">
                <a:latin typeface="+mj-lt"/>
              </a:rPr>
              <a:t>There is also a role called a ‘puppet designer’</a:t>
            </a:r>
          </a:p>
        </p:txBody>
      </p:sp>
      <p:pic>
        <p:nvPicPr>
          <p:cNvPr id="9218" name="Picture 2" descr="Image result for theatre costume designer sketches shakespeare">
            <a:extLst>
              <a:ext uri="{FF2B5EF4-FFF2-40B4-BE49-F238E27FC236}">
                <a16:creationId xmlns:a16="http://schemas.microsoft.com/office/drawing/2014/main" id="{10FF719E-10FF-4171-B7B0-A4B49EAA42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414" y="3340541"/>
            <a:ext cx="2253586" cy="351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Image result for theatre costume designer sketches">
            <a:extLst>
              <a:ext uri="{FF2B5EF4-FFF2-40B4-BE49-F238E27FC236}">
                <a16:creationId xmlns:a16="http://schemas.microsoft.com/office/drawing/2014/main" id="{FD458906-9C3F-4E4A-ACFC-1619433C0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223609" cy="2507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57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700" y="635796"/>
            <a:ext cx="5067300" cy="1239842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Technician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806" y="1996747"/>
            <a:ext cx="5638800" cy="1203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 technician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1255363" y="3200066"/>
            <a:ext cx="6943240" cy="3446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>
                <a:latin typeface="+mj-lt"/>
              </a:rPr>
              <a:t>They work backstage either setting up technical equipment.</a:t>
            </a:r>
          </a:p>
          <a:p>
            <a:r>
              <a:rPr lang="en-GB" sz="3300" dirty="0">
                <a:latin typeface="+mj-lt"/>
              </a:rPr>
              <a:t>For example, they might be responsible for microphones or rigging lights before a production or operating technical equipment during a performance. </a:t>
            </a:r>
          </a:p>
        </p:txBody>
      </p:sp>
      <p:pic>
        <p:nvPicPr>
          <p:cNvPr id="10242" name="Picture 2" descr="Image result for theatre technician">
            <a:extLst>
              <a:ext uri="{FF2B5EF4-FFF2-40B4-BE49-F238E27FC236}">
                <a16:creationId xmlns:a16="http://schemas.microsoft.com/office/drawing/2014/main" id="{D5AA0717-A870-477C-83F6-2529C4E3C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3635806" cy="257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89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drama curtains">
            <a:extLst>
              <a:ext uri="{FF2B5EF4-FFF2-40B4-BE49-F238E27FC236}">
                <a16:creationId xmlns:a16="http://schemas.microsoft.com/office/drawing/2014/main" id="{A1AD6431-4ACE-4DF4-844D-BFFD60EA0B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1" t="2778" r="14999" b="378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6C19A0-1394-4FC0-AE61-894276FD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333" y="1165752"/>
            <a:ext cx="5067300" cy="1239842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Director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B3C5-5A12-4099-8284-7C4CA12F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583" y="2201171"/>
            <a:ext cx="5638800" cy="12033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3900" dirty="0">
                <a:latin typeface="+mj-lt"/>
              </a:rPr>
              <a:t>What roles and responsibilities might a director have?</a:t>
            </a: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906BB9-5A2E-48F2-8DC0-D044E7DA6380}"/>
              </a:ext>
            </a:extLst>
          </p:cNvPr>
          <p:cNvSpPr txBox="1">
            <a:spLocks/>
          </p:cNvSpPr>
          <p:nvPr/>
        </p:nvSpPr>
        <p:spPr>
          <a:xfrm>
            <a:off x="1255363" y="3404490"/>
            <a:ext cx="6943240" cy="34468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>
                <a:latin typeface="+mj-lt"/>
              </a:rPr>
              <a:t>A director is in charge of the </a:t>
            </a:r>
            <a:r>
              <a:rPr lang="en-GB" sz="3300" b="1" dirty="0">
                <a:latin typeface="+mj-lt"/>
              </a:rPr>
              <a:t>artistic elements</a:t>
            </a:r>
            <a:r>
              <a:rPr lang="en-GB" sz="3300" dirty="0">
                <a:latin typeface="+mj-lt"/>
              </a:rPr>
              <a:t> of the production.</a:t>
            </a:r>
          </a:p>
          <a:p>
            <a:r>
              <a:rPr lang="en-GB" sz="3300" dirty="0">
                <a:latin typeface="+mj-lt"/>
              </a:rPr>
              <a:t>A director will often have the initial creative idea </a:t>
            </a:r>
            <a:r>
              <a:rPr lang="en-GB" sz="3300" b="1" dirty="0">
                <a:latin typeface="+mj-lt"/>
              </a:rPr>
              <a:t>(‘concept’)</a:t>
            </a:r>
            <a:r>
              <a:rPr lang="en-GB" sz="3300" dirty="0">
                <a:latin typeface="+mj-lt"/>
              </a:rPr>
              <a:t> for a production.</a:t>
            </a:r>
          </a:p>
          <a:p>
            <a:r>
              <a:rPr lang="en-GB" sz="3300" dirty="0">
                <a:latin typeface="+mj-lt"/>
              </a:rPr>
              <a:t>They will work with the actors in rehearsal, </a:t>
            </a:r>
            <a:r>
              <a:rPr lang="en-GB" sz="3300" b="1" dirty="0">
                <a:latin typeface="+mj-lt"/>
              </a:rPr>
              <a:t>collaborate</a:t>
            </a:r>
            <a:r>
              <a:rPr lang="en-GB" sz="3300" dirty="0">
                <a:latin typeface="+mj-lt"/>
              </a:rPr>
              <a:t> with designers and the technical team to realise their ‘concept’ in performance. </a:t>
            </a:r>
          </a:p>
          <a:p>
            <a:endParaRPr lang="en-GB" sz="3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240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580</Words>
  <Application>Microsoft Office PowerPoint</Application>
  <PresentationFormat>On-screen Show (4:3)</PresentationFormat>
  <Paragraphs>62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Calisto MT</vt:lpstr>
      <vt:lpstr>Office Theme</vt:lpstr>
      <vt:lpstr>Playwright</vt:lpstr>
      <vt:lpstr>Performer</vt:lpstr>
      <vt:lpstr>Understudy</vt:lpstr>
      <vt:lpstr>Light designer</vt:lpstr>
      <vt:lpstr>Sound designer</vt:lpstr>
      <vt:lpstr>Set designer</vt:lpstr>
      <vt:lpstr>Costume designer</vt:lpstr>
      <vt:lpstr>Technician</vt:lpstr>
      <vt:lpstr>Director</vt:lpstr>
      <vt:lpstr>Stage manager</vt:lpstr>
      <vt:lpstr>Theatre manager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roles and responsibilities of theatre makers</dc:title>
  <dc:creator>Joh Regan</dc:creator>
  <cp:lastModifiedBy>J Regan</cp:lastModifiedBy>
  <cp:revision>22</cp:revision>
  <dcterms:created xsi:type="dcterms:W3CDTF">2017-08-30T13:04:49Z</dcterms:created>
  <dcterms:modified xsi:type="dcterms:W3CDTF">2020-11-02T15:29:55Z</dcterms:modified>
</cp:coreProperties>
</file>