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64" r:id="rId5"/>
    <p:sldId id="261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9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</p:sldIdLst>
  <p:sldSz cx="10688638" cy="7562850"/>
  <p:notesSz cx="6797675" cy="9926638"/>
  <p:defaultTextStyle>
    <a:defPPr>
      <a:defRPr lang="en-US"/>
    </a:defPPr>
    <a:lvl1pPr algn="l" defTabSz="496888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96888" indent="-39688" algn="l" defTabSz="496888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93775" indent="-79375" algn="l" defTabSz="496888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492250" indent="-120650" algn="l" defTabSz="496888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989138" indent="-160338" algn="l" defTabSz="496888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737" autoAdjust="0"/>
  </p:normalViewPr>
  <p:slideViewPr>
    <p:cSldViewPr snapToGrid="0" snapToObjects="1">
      <p:cViewPr varScale="1">
        <p:scale>
          <a:sx n="106" d="100"/>
          <a:sy n="106" d="100"/>
        </p:scale>
        <p:origin x="1224" y="102"/>
      </p:cViewPr>
      <p:guideLst>
        <p:guide orient="horz" pos="2382"/>
        <p:guide pos="336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319059F-18B6-4CC2-9EE0-252D58C2CE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1C94EA-A1B7-4DE2-A6B9-E3F9ADE111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604DA7B-25E0-4D5E-B41F-9ED46B2835F5}" type="datetimeFigureOut">
              <a:rPr lang="en-US" altLang="en-US"/>
              <a:pPr>
                <a:defRPr/>
              </a:pPr>
              <a:t>7/6/2022</a:t>
            </a:fld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4A7645-CCEA-4899-9026-9C19316391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9A2948-83EA-43BE-8B66-F81CF230D6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D08A400-D0BF-40B9-9DF9-6CA14D5F5E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1AFA481-5DB1-42C2-A7F0-752B03F598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D6C16F-8D60-45AF-80D3-58841993814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3A2A7FA-264A-42FC-AC68-B4BDC1495DEA}" type="datetimeFigureOut">
              <a:rPr lang="en-US" altLang="en-US"/>
              <a:pPr>
                <a:defRPr/>
              </a:pPr>
              <a:t>7/6/2022</a:t>
            </a:fld>
            <a:endParaRPr lang="en-US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DB6F452-ED63-48E8-A879-29BD81D5F49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031875" y="1241425"/>
            <a:ext cx="47339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2AF23AD-1532-4BE2-9366-0611CDF987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F39956-5F5B-4105-A65E-A34F2E38237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99B56F-1DFB-4B9B-B42A-173AD5F50E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8D538E5-5361-45F8-80D7-E757DA4FA0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4A67275-AD0C-4CBD-A3A1-A5B00E357A5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0680700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Placeholder 1"/>
          <p:cNvSpPr>
            <a:spLocks noGrp="1"/>
          </p:cNvSpPr>
          <p:nvPr>
            <p:ph type="title"/>
          </p:nvPr>
        </p:nvSpPr>
        <p:spPr bwMode="auto">
          <a:xfrm>
            <a:off x="534988" y="2921554"/>
            <a:ext cx="9618662" cy="88391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sz="4000">
                <a:solidFill>
                  <a:schemeClr val="bg1"/>
                </a:solidFill>
                <a:latin typeface="Montserrat"/>
              </a:defRPr>
            </a:lvl1pPr>
          </a:lstStyle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34989" y="7111779"/>
            <a:ext cx="7941500" cy="297974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  <a:latin typeface="Montserrat"/>
              </a:defRPr>
            </a:lvl1pPr>
            <a:lvl2pPr marL="498475" indent="0" algn="ctr">
              <a:buNone/>
              <a:defRPr/>
            </a:lvl2pPr>
            <a:lvl3pPr marL="995363" indent="0" algn="ctr">
              <a:buNone/>
              <a:defRPr/>
            </a:lvl3pPr>
            <a:lvl4pPr marL="1493838" indent="0" algn="ctr">
              <a:buNone/>
              <a:defRPr/>
            </a:lvl4pPr>
            <a:lvl5pPr marL="1990725" indent="0" algn="ctr">
              <a:buFont typeface="Arial" charset="0"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534988" y="4008610"/>
            <a:ext cx="9653587" cy="722439"/>
          </a:xfrm>
        </p:spPr>
        <p:txBody>
          <a:bodyPr/>
          <a:lstStyle>
            <a:lvl1pPr marL="0" indent="0" algn="ctr">
              <a:buNone/>
              <a:defRPr sz="2800">
                <a:solidFill>
                  <a:srgbClr val="F8E800"/>
                </a:solidFill>
                <a:latin typeface="Montserrat"/>
              </a:defRPr>
            </a:lvl1pPr>
            <a:lvl2pPr marL="498475" indent="0" algn="ctr">
              <a:buNone/>
              <a:defRPr/>
            </a:lvl2pPr>
            <a:lvl3pPr marL="995363" indent="0" algn="ctr">
              <a:buNone/>
              <a:defRPr/>
            </a:lvl3pPr>
            <a:lvl4pPr marL="1493838" indent="0" algn="ctr">
              <a:buNone/>
              <a:defRPr/>
            </a:lvl4pPr>
            <a:lvl5pPr marL="1990725" indent="0" algn="ctr">
              <a:buFont typeface="Arial" charset="0"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14">
            <a:extLst>
              <a:ext uri="{FF2B5EF4-FFF2-40B4-BE49-F238E27FC236}">
                <a16:creationId xmlns:a16="http://schemas.microsoft.com/office/drawing/2014/main" id="{101761FC-A0E3-4DF0-A4AD-25742070CE81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534988" y="7964488"/>
            <a:ext cx="2493962" cy="401637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A7919C9D-1B5E-405D-834D-B047A20D2065}" type="datetimeFigureOut">
              <a:rPr lang="en-US" altLang="en-US"/>
              <a:pPr>
                <a:defRPr/>
              </a:pPr>
              <a:t>7/6/2022</a:t>
            </a:fld>
            <a:endParaRPr lang="en-US" altLang="en-US" dirty="0"/>
          </a:p>
        </p:txBody>
      </p:sp>
      <p:sp>
        <p:nvSpPr>
          <p:cNvPr id="7" name="Footer Placeholder 15">
            <a:extLst>
              <a:ext uri="{FF2B5EF4-FFF2-40B4-BE49-F238E27FC236}">
                <a16:creationId xmlns:a16="http://schemas.microsoft.com/office/drawing/2014/main" id="{8AC8DB53-F514-4A52-ACD9-61D0D3B8977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3651250" y="7964488"/>
            <a:ext cx="3386138" cy="401637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16">
            <a:extLst>
              <a:ext uri="{FF2B5EF4-FFF2-40B4-BE49-F238E27FC236}">
                <a16:creationId xmlns:a16="http://schemas.microsoft.com/office/drawing/2014/main" id="{199A54C2-9CA6-4B45-B95C-F5037836DBC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9391650" y="8051800"/>
            <a:ext cx="963613" cy="401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32B25-74C8-4B7C-A956-963A4C70138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89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btit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9DDDAF-EC7E-43AD-809C-390F66631BD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10680700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Placeholder 1"/>
          <p:cNvSpPr>
            <a:spLocks noGrp="1"/>
          </p:cNvSpPr>
          <p:nvPr>
            <p:ph type="title"/>
          </p:nvPr>
        </p:nvSpPr>
        <p:spPr bwMode="auto">
          <a:xfrm>
            <a:off x="534988" y="2988280"/>
            <a:ext cx="9618662" cy="88391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534988" y="4075336"/>
            <a:ext cx="9653587" cy="722439"/>
          </a:xfrm>
        </p:spPr>
        <p:txBody>
          <a:bodyPr/>
          <a:lstStyle>
            <a:lvl1pPr marL="0" indent="0" algn="ctr">
              <a:buNone/>
              <a:defRPr sz="2800">
                <a:solidFill>
                  <a:srgbClr val="F8E800"/>
                </a:solidFill>
                <a:latin typeface="Montserrat"/>
              </a:defRPr>
            </a:lvl1pPr>
            <a:lvl2pPr marL="498475" indent="0" algn="ctr">
              <a:buNone/>
              <a:defRPr/>
            </a:lvl2pPr>
            <a:lvl3pPr marL="995363" indent="0" algn="ctr">
              <a:buNone/>
              <a:defRPr/>
            </a:lvl3pPr>
            <a:lvl4pPr marL="1493838" indent="0" algn="ctr">
              <a:buNone/>
              <a:defRPr/>
            </a:lvl4pPr>
            <a:lvl5pPr marL="1990725" indent="0" algn="ctr">
              <a:buFont typeface="Arial" charset="0"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7">
            <a:extLst>
              <a:ext uri="{FF2B5EF4-FFF2-40B4-BE49-F238E27FC236}">
                <a16:creationId xmlns:a16="http://schemas.microsoft.com/office/drawing/2014/main" id="{16F50A87-EA5C-43AC-8F65-9FD4D97B2EE8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34988" y="8070850"/>
            <a:ext cx="2493962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D7B92037-2D91-4DFD-9E05-0988E01A408C}" type="datetimeFigureOut">
              <a:rPr lang="en-US" altLang="en-US"/>
              <a:pPr>
                <a:defRPr/>
              </a:pPr>
              <a:t>7/6/2022</a:t>
            </a:fld>
            <a:endParaRPr lang="en-US" altLang="en-US" dirty="0"/>
          </a:p>
        </p:txBody>
      </p:sp>
      <p:sp>
        <p:nvSpPr>
          <p:cNvPr id="7" name="Footer Placeholder 8">
            <a:extLst>
              <a:ext uri="{FF2B5EF4-FFF2-40B4-BE49-F238E27FC236}">
                <a16:creationId xmlns:a16="http://schemas.microsoft.com/office/drawing/2014/main" id="{FB824DA7-2795-4CB0-A52B-C0BDDABA6C8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651250" y="8070850"/>
            <a:ext cx="3386138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r>
              <a:rPr lang="en-US" altLang="en-US"/>
              <a:t>Presenter Name(s)</a:t>
            </a:r>
          </a:p>
        </p:txBody>
      </p:sp>
      <p:sp>
        <p:nvSpPr>
          <p:cNvPr id="8" name="Slide Number Placeholder 9">
            <a:extLst>
              <a:ext uri="{FF2B5EF4-FFF2-40B4-BE49-F238E27FC236}">
                <a16:creationId xmlns:a16="http://schemas.microsoft.com/office/drawing/2014/main" id="{40715517-199A-47FB-BD8E-12B485BFC9D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9391650" y="8070850"/>
            <a:ext cx="963613" cy="401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2F89B-566E-4F4E-B8DA-00861E3FCB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9298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6FE04DF-3941-432D-BBEE-9E7D935C909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10680700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6">
            <a:extLst>
              <a:ext uri="{FF2B5EF4-FFF2-40B4-BE49-F238E27FC236}">
                <a16:creationId xmlns:a16="http://schemas.microsoft.com/office/drawing/2014/main" id="{5EF792AB-3C9A-490B-88C0-C96B0EEA6ED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-549275" y="1398588"/>
            <a:ext cx="1857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EE9A0D-B963-4A23-A7EE-DDA9C1AA815D}"/>
              </a:ext>
            </a:extLst>
          </p:cNvPr>
          <p:cNvCxnSpPr/>
          <p:nvPr userDrawn="1"/>
        </p:nvCxnSpPr>
        <p:spPr>
          <a:xfrm>
            <a:off x="382588" y="1441450"/>
            <a:ext cx="997267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</p:spPr>
        <p:txBody>
          <a:bodyPr/>
          <a:lstStyle>
            <a:lvl1pPr>
              <a:defRPr>
                <a:solidFill>
                  <a:srgbClr val="52514F"/>
                </a:solidFill>
                <a:latin typeface="Montserra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534988" y="1904400"/>
            <a:ext cx="4064444" cy="51444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0" i="0">
                <a:solidFill>
                  <a:srgbClr val="52514F"/>
                </a:solidFill>
                <a:latin typeface="Montserrat"/>
                <a:ea typeface="Montserrat"/>
                <a:cs typeface="Montserrat"/>
              </a:defRPr>
            </a:lvl1pPr>
            <a:lvl2pPr marL="955675" indent="-457200">
              <a:lnSpc>
                <a:spcPct val="100000"/>
              </a:lnSpc>
              <a:buClr>
                <a:srgbClr val="52514F"/>
              </a:buClr>
              <a:buFont typeface="Arial" charset="0"/>
              <a:buChar char="•"/>
              <a:defRPr>
                <a:solidFill>
                  <a:srgbClr val="52514F"/>
                </a:solidFill>
                <a:latin typeface="Montserrat"/>
              </a:defRPr>
            </a:lvl2pPr>
            <a:lvl3pPr>
              <a:lnSpc>
                <a:spcPct val="100000"/>
              </a:lnSpc>
              <a:buClr>
                <a:srgbClr val="52514F"/>
              </a:buClr>
              <a:defRPr>
                <a:solidFill>
                  <a:srgbClr val="52514F"/>
                </a:solidFill>
                <a:latin typeface="Montserrat"/>
              </a:defRPr>
            </a:lvl3pPr>
            <a:lvl4pPr>
              <a:lnSpc>
                <a:spcPct val="100000"/>
              </a:lnSpc>
              <a:defRPr>
                <a:solidFill>
                  <a:srgbClr val="52514F"/>
                </a:solidFill>
                <a:latin typeface="Montserrat"/>
              </a:defRPr>
            </a:lvl4pPr>
            <a:lvl5pPr>
              <a:lnSpc>
                <a:spcPct val="100000"/>
              </a:lnSpc>
              <a:defRPr>
                <a:solidFill>
                  <a:srgbClr val="52514F"/>
                </a:solidFill>
                <a:latin typeface="Montserra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5170996" y="1904400"/>
            <a:ext cx="4293044" cy="5144470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140"/>
              </a:spcAft>
              <a:buNone/>
              <a:defRPr sz="2000" b="0" i="0">
                <a:solidFill>
                  <a:srgbClr val="52514F"/>
                </a:solidFill>
                <a:latin typeface="Montserrat"/>
                <a:ea typeface="Montserrat"/>
                <a:cs typeface="Montserrat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SzTx/>
              <a:buFont typeface="Arial" charset="0"/>
              <a:buChar char="•"/>
              <a:tabLst/>
              <a:defRPr>
                <a:solidFill>
                  <a:srgbClr val="52514F"/>
                </a:solidFill>
                <a:latin typeface="Montserrat"/>
              </a:defRPr>
            </a:lvl2pPr>
            <a:lvl3pPr>
              <a:lnSpc>
                <a:spcPct val="100000"/>
              </a:lnSpc>
              <a:spcAft>
                <a:spcPts val="140"/>
              </a:spcAft>
              <a:buClr>
                <a:srgbClr val="52514F"/>
              </a:buClr>
              <a:defRPr>
                <a:solidFill>
                  <a:srgbClr val="52514F"/>
                </a:solidFill>
                <a:latin typeface="Montserrat"/>
              </a:defRPr>
            </a:lvl3pPr>
            <a:lvl4pPr>
              <a:lnSpc>
                <a:spcPct val="100000"/>
              </a:lnSpc>
              <a:spcAft>
                <a:spcPts val="140"/>
              </a:spcAft>
              <a:buClr>
                <a:srgbClr val="52514F"/>
              </a:buClr>
              <a:defRPr>
                <a:solidFill>
                  <a:srgbClr val="52514F"/>
                </a:solidFill>
                <a:latin typeface="Montserrat"/>
              </a:defRPr>
            </a:lvl4pPr>
            <a:lvl5pPr>
              <a:lnSpc>
                <a:spcPct val="100000"/>
              </a:lnSpc>
              <a:spcAft>
                <a:spcPts val="140"/>
              </a:spcAft>
              <a:buClr>
                <a:srgbClr val="52514F"/>
              </a:buClr>
              <a:defRPr>
                <a:solidFill>
                  <a:srgbClr val="52514F"/>
                </a:solidFill>
                <a:latin typeface="Montserra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9857C73B-EF72-4398-BEBA-8B759C59EE9C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34988" y="8070850"/>
            <a:ext cx="2493962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A3A8FB6E-AEA8-4AE7-9EA6-8AC4BDF508B8}" type="datetimeFigureOut">
              <a:rPr lang="en-US" altLang="en-US"/>
              <a:pPr>
                <a:defRPr/>
              </a:pPr>
              <a:t>7/6/2022</a:t>
            </a:fld>
            <a:endParaRPr lang="en-US" altLang="en-US" dirty="0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B6D60681-6D45-491E-AB49-08898E88001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651250" y="8070850"/>
            <a:ext cx="3386138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7F6F5366-A6BB-41D8-97F9-BD42B363B84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9391650" y="7869238"/>
            <a:ext cx="963613" cy="403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FA42E-DFAD-445F-9461-EE8215779B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2853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20302D4-D00B-43B9-8695-A23EBF901E2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680700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1946F9E-3CC9-4FEF-83D1-9A23BEC903BF}"/>
              </a:ext>
            </a:extLst>
          </p:cNvPr>
          <p:cNvCxnSpPr/>
          <p:nvPr userDrawn="1"/>
        </p:nvCxnSpPr>
        <p:spPr>
          <a:xfrm>
            <a:off x="382588" y="1441450"/>
            <a:ext cx="997267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</p:spPr>
        <p:txBody>
          <a:bodyPr/>
          <a:lstStyle>
            <a:lvl1pPr>
              <a:defRPr>
                <a:solidFill>
                  <a:srgbClr val="52514F"/>
                </a:solidFill>
                <a:latin typeface="Montserra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5081481" y="1717633"/>
            <a:ext cx="5118663" cy="4243386"/>
          </a:xfrm>
        </p:spPr>
        <p:txBody>
          <a:bodyPr/>
          <a:lstStyle>
            <a:lvl1pPr>
              <a:defRPr>
                <a:solidFill>
                  <a:srgbClr val="52514F"/>
                </a:solidFill>
              </a:defRPr>
            </a:lvl1pPr>
          </a:lstStyle>
          <a:p>
            <a:pPr lvl="0"/>
            <a:r>
              <a:rPr lang="en-US" altLang="en-US" noProof="0"/>
              <a:t>Click icon to add picture</a:t>
            </a:r>
            <a:endParaRPr lang="en-US" altLang="en-US" noProof="0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9"/>
          </p:nvPr>
        </p:nvSpPr>
        <p:spPr>
          <a:xfrm>
            <a:off x="534988" y="1730230"/>
            <a:ext cx="4360862" cy="4540851"/>
          </a:xfrm>
        </p:spPr>
        <p:txBody>
          <a:bodyPr/>
          <a:lstStyle>
            <a:lvl1pPr>
              <a:buClr>
                <a:srgbClr val="52514F"/>
              </a:buClr>
              <a:defRPr>
                <a:solidFill>
                  <a:srgbClr val="52514F"/>
                </a:solidFill>
                <a:latin typeface="Montserrat"/>
              </a:defRPr>
            </a:lvl1pPr>
            <a:lvl2pPr>
              <a:buClr>
                <a:srgbClr val="52514F"/>
              </a:buClr>
              <a:defRPr>
                <a:solidFill>
                  <a:srgbClr val="52514F"/>
                </a:solidFill>
                <a:latin typeface="Montserrat"/>
              </a:defRPr>
            </a:lvl2pPr>
            <a:lvl3pPr>
              <a:buClr>
                <a:srgbClr val="52514F"/>
              </a:buClr>
              <a:defRPr>
                <a:solidFill>
                  <a:srgbClr val="52514F"/>
                </a:solidFill>
                <a:latin typeface="Montserrat"/>
              </a:defRPr>
            </a:lvl3pPr>
            <a:lvl4pPr>
              <a:buClr>
                <a:srgbClr val="52514F"/>
              </a:buClr>
              <a:defRPr>
                <a:solidFill>
                  <a:srgbClr val="52514F"/>
                </a:solidFill>
                <a:latin typeface="Montserrat"/>
              </a:defRPr>
            </a:lvl4pPr>
            <a:lvl5pPr>
              <a:buClr>
                <a:srgbClr val="52514F"/>
              </a:buClr>
              <a:defRPr>
                <a:solidFill>
                  <a:srgbClr val="52514F"/>
                </a:solidFill>
                <a:latin typeface="Montserra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8B6F27E9-D8B0-472F-A514-FD362C370A62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534988" y="8070850"/>
            <a:ext cx="2493962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09B2F94B-86D5-4500-811A-8668FA6C3775}" type="datetimeFigureOut">
              <a:rPr lang="en-US" altLang="en-US"/>
              <a:pPr>
                <a:defRPr/>
              </a:pPr>
              <a:t>7/6/2022</a:t>
            </a:fld>
            <a:endParaRPr lang="en-US" altLang="en-US" dirty="0"/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E43E1648-5375-47E5-9F96-9632ECFC41FF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3651250" y="8070850"/>
            <a:ext cx="3386138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2964E3ED-99EE-4798-9678-D6572BF9A4E4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9391650" y="8070850"/>
            <a:ext cx="963613" cy="401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BD2454-1216-422E-A6D0-AEEF3CA0E8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8182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">
    <p:bg>
      <p:bgPr>
        <a:solidFill>
          <a:srgbClr val="5251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32E20F2-A81D-4E5C-BE89-90BCADB0946B}"/>
              </a:ext>
            </a:extLst>
          </p:cNvPr>
          <p:cNvSpPr/>
          <p:nvPr userDrawn="1"/>
        </p:nvSpPr>
        <p:spPr>
          <a:xfrm>
            <a:off x="0" y="0"/>
            <a:ext cx="10688638" cy="7562850"/>
          </a:xfrm>
          <a:prstGeom prst="rect">
            <a:avLst/>
          </a:prstGeom>
          <a:solidFill>
            <a:srgbClr val="52514F">
              <a:alpha val="8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0" y="0"/>
            <a:ext cx="10688637" cy="7562850"/>
          </a:xfrm>
          <a:solidFill>
            <a:schemeClr val="bg1"/>
          </a:solidFill>
        </p:spPr>
        <p:txBody>
          <a:bodyPr/>
          <a:lstStyle>
            <a:lvl1pPr>
              <a:defRPr>
                <a:solidFill>
                  <a:srgbClr val="52514F"/>
                </a:solidFill>
              </a:defRPr>
            </a:lvl1pPr>
          </a:lstStyle>
          <a:p>
            <a:pPr lvl="0"/>
            <a:r>
              <a:rPr lang="en-US" altLang="en-US" noProof="0"/>
              <a:t>Click icon to add picture</a:t>
            </a:r>
            <a:endParaRPr lang="en-US" altLang="en-US" noProof="0" dirty="0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 bwMode="auto">
          <a:xfrm>
            <a:off x="534988" y="2921554"/>
            <a:ext cx="9618662" cy="88391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sz="4000">
                <a:solidFill>
                  <a:schemeClr val="bg1"/>
                </a:solidFill>
                <a:latin typeface="Montserrat"/>
              </a:defRPr>
            </a:lvl1pPr>
          </a:lstStyle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8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534988" y="4008610"/>
            <a:ext cx="9653587" cy="722439"/>
          </a:xfrm>
        </p:spPr>
        <p:txBody>
          <a:bodyPr/>
          <a:lstStyle>
            <a:lvl1pPr marL="0" indent="0" algn="ctr">
              <a:buNone/>
              <a:defRPr sz="2800">
                <a:solidFill>
                  <a:srgbClr val="F8E800"/>
                </a:solidFill>
                <a:latin typeface="Montserrat"/>
              </a:defRPr>
            </a:lvl1pPr>
            <a:lvl2pPr marL="498475" indent="0" algn="ctr">
              <a:buNone/>
              <a:defRPr/>
            </a:lvl2pPr>
            <a:lvl3pPr marL="995363" indent="0" algn="ctr">
              <a:buNone/>
              <a:defRPr/>
            </a:lvl3pPr>
            <a:lvl4pPr marL="1493838" indent="0" algn="ctr">
              <a:buNone/>
              <a:defRPr/>
            </a:lvl4pPr>
            <a:lvl5pPr marL="1990725" indent="0" algn="ctr">
              <a:buFont typeface="Arial" charset="0"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28322B81-A52E-4500-B516-20A816AF37CA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534988" y="8070850"/>
            <a:ext cx="2493962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D280116F-4E78-47E1-A1B8-013B3752FA09}" type="datetimeFigureOut">
              <a:rPr lang="en-US" altLang="en-US"/>
              <a:pPr>
                <a:defRPr/>
              </a:pPr>
              <a:t>7/6/2022</a:t>
            </a:fld>
            <a:endParaRPr lang="en-US" altLang="en-US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0508542F-1B72-466E-9630-A85449938A6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651250" y="8070850"/>
            <a:ext cx="3386138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732DB205-F9F5-4B65-854C-92552B19DCA5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>
          <a:xfrm>
            <a:off x="9391650" y="8070850"/>
            <a:ext cx="963613" cy="401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20BB3-A9B9-4FB4-809F-69DAD5C4516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8373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DFA0FA3-FC1B-46E8-A642-412D9CC5304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10680700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Shape 18"/>
          <p:cNvSpPr txBox="1">
            <a:spLocks noGrp="1"/>
          </p:cNvSpPr>
          <p:nvPr>
            <p:ph type="body" idx="1"/>
          </p:nvPr>
        </p:nvSpPr>
        <p:spPr>
          <a:xfrm>
            <a:off x="1507395" y="3365184"/>
            <a:ext cx="7653528" cy="646300"/>
          </a:xfrm>
          <a:prstGeom prst="rect">
            <a:avLst/>
          </a:prstGeom>
        </p:spPr>
        <p:txBody>
          <a:bodyPr lIns="91425" tIns="91425" rIns="91425" bIns="91425" anchor="ctr">
            <a:spAutoFit/>
          </a:bodyPr>
          <a:lstStyle>
            <a:lvl1pPr marL="0" lvl="0" indent="0" algn="ctr" rtl="0">
              <a:spcBef>
                <a:spcPts val="0"/>
              </a:spcBef>
              <a:buClr>
                <a:srgbClr val="434343"/>
              </a:buClr>
              <a:buSzPts val="3000"/>
              <a:buNone/>
              <a:defRPr sz="3000" i="1">
                <a:solidFill>
                  <a:srgbClr val="F8E800"/>
                </a:solidFill>
                <a:latin typeface="Montserrat"/>
              </a:defRPr>
            </a:lvl1pPr>
            <a:lvl2pPr lvl="1" algn="ctr" rtl="0">
              <a:spcBef>
                <a:spcPts val="0"/>
              </a:spcBef>
              <a:buClr>
                <a:srgbClr val="434343"/>
              </a:buClr>
              <a:buSzPts val="3000"/>
              <a:buChar char="○"/>
              <a:defRPr sz="3000" i="1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434343"/>
              </a:buClr>
              <a:buSzPts val="3000"/>
              <a:buChar char="■"/>
              <a:defRPr sz="3000" i="1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434343"/>
              </a:buClr>
              <a:buSzPts val="3000"/>
              <a:buChar char="●"/>
              <a:defRPr sz="3000" i="1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434343"/>
              </a:buClr>
              <a:buSzPts val="3000"/>
              <a:buChar char="○"/>
              <a:defRPr sz="3000" i="1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434343"/>
              </a:buClr>
              <a:buSzPts val="3000"/>
              <a:buChar char="■"/>
              <a:defRPr sz="3000" i="1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434343"/>
              </a:buClr>
              <a:buSzPts val="3000"/>
              <a:buChar char="●"/>
              <a:defRPr sz="3000" i="1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434343"/>
              </a:buClr>
              <a:buSzPts val="3000"/>
              <a:buChar char="○"/>
              <a:defRPr sz="3000" i="1">
                <a:solidFill>
                  <a:srgbClr val="434343"/>
                </a:solidFill>
              </a:defRPr>
            </a:lvl8pPr>
            <a:lvl9pPr lvl="8" algn="ctr">
              <a:spcBef>
                <a:spcPts val="0"/>
              </a:spcBef>
              <a:buClr>
                <a:srgbClr val="434343"/>
              </a:buClr>
              <a:buSzPts val="3000"/>
              <a:buChar char="■"/>
              <a:defRPr sz="3000" i="1">
                <a:solidFill>
                  <a:srgbClr val="434343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6">
            <a:extLst>
              <a:ext uri="{FF2B5EF4-FFF2-40B4-BE49-F238E27FC236}">
                <a16:creationId xmlns:a16="http://schemas.microsoft.com/office/drawing/2014/main" id="{EA0CB169-72BF-4E0A-ACC8-A19880A38D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5463" y="8080375"/>
            <a:ext cx="2493962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B2E0F4C2-A797-4EBA-B4B1-4F4E091BD521}" type="datetimeFigureOut">
              <a:rPr lang="en-US" altLang="en-US"/>
              <a:pPr>
                <a:defRPr/>
              </a:pPr>
              <a:t>7/6/2022</a:t>
            </a:fld>
            <a:endParaRPr lang="en-US" altLang="en-US" dirty="0"/>
          </a:p>
        </p:txBody>
      </p:sp>
      <p:sp>
        <p:nvSpPr>
          <p:cNvPr id="5" name="Footer Placeholder 37">
            <a:extLst>
              <a:ext uri="{FF2B5EF4-FFF2-40B4-BE49-F238E27FC236}">
                <a16:creationId xmlns:a16="http://schemas.microsoft.com/office/drawing/2014/main" id="{D6247866-D0B3-4467-95FD-0FEB80CD4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1725" y="8080375"/>
            <a:ext cx="3386138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r>
              <a:rPr lang="en-US" altLang="en-US"/>
              <a:t>Presenter Name(s)</a:t>
            </a:r>
          </a:p>
        </p:txBody>
      </p:sp>
      <p:sp>
        <p:nvSpPr>
          <p:cNvPr id="6" name="Slide Number Placeholder 38">
            <a:extLst>
              <a:ext uri="{FF2B5EF4-FFF2-40B4-BE49-F238E27FC236}">
                <a16:creationId xmlns:a16="http://schemas.microsoft.com/office/drawing/2014/main" id="{2845B763-7E60-463D-B3E6-DBFF673F3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2125" y="7878763"/>
            <a:ext cx="963613" cy="403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CC762-452A-4050-ABD4-5D8B44AF1E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3822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0521FC3-3892-4BE0-9461-66FE6CD4D58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"/>
            <a:ext cx="10680700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E6265C-DAC2-4E88-AADB-64979B9422DA}"/>
              </a:ext>
            </a:extLst>
          </p:cNvPr>
          <p:cNvCxnSpPr/>
          <p:nvPr userDrawn="1"/>
        </p:nvCxnSpPr>
        <p:spPr>
          <a:xfrm>
            <a:off x="382588" y="1441450"/>
            <a:ext cx="997267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534988" y="1851134"/>
            <a:ext cx="9618662" cy="5206614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140"/>
              </a:spcAft>
              <a:buNone/>
              <a:defRPr sz="2000" b="0" i="0"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/>
            </a:lvl2pPr>
            <a:lvl3pPr>
              <a:lnSpc>
                <a:spcPct val="100000"/>
              </a:lnSpc>
              <a:spcAft>
                <a:spcPts val="140"/>
              </a:spcAft>
              <a:defRPr/>
            </a:lvl3pPr>
            <a:lvl4pPr>
              <a:lnSpc>
                <a:spcPct val="100000"/>
              </a:lnSpc>
              <a:spcAft>
                <a:spcPts val="140"/>
              </a:spcAft>
              <a:defRPr/>
            </a:lvl4pPr>
            <a:lvl5pPr>
              <a:lnSpc>
                <a:spcPct val="100000"/>
              </a:lnSpc>
              <a:spcAft>
                <a:spcPts val="14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D05ADD64-BC7B-4ADA-96E8-9F68E848260E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534988" y="8070850"/>
            <a:ext cx="2493962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5D65439B-4CED-431A-96E6-F3A2C6D2B746}" type="datetimeFigureOut">
              <a:rPr lang="en-US" altLang="en-US"/>
              <a:pPr>
                <a:defRPr/>
              </a:pPr>
              <a:t>7/6/2022</a:t>
            </a:fld>
            <a:endParaRPr lang="en-US" altLang="en-US" dirty="0"/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50983BEB-92EA-4FE5-A15F-978A4415B0D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651250" y="8070850"/>
            <a:ext cx="3386138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32CDF6CA-2AD4-47C3-A697-F46F77F924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9391650" y="7869238"/>
            <a:ext cx="963613" cy="403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03982-B9B7-4623-A086-6EEBA9845F5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1854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475111F0-A41F-457F-92F6-174E021A22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10680700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4DF9A6-64D9-411F-B5FA-3B6D83ADCCB5}"/>
              </a:ext>
            </a:extLst>
          </p:cNvPr>
          <p:cNvCxnSpPr/>
          <p:nvPr userDrawn="1"/>
        </p:nvCxnSpPr>
        <p:spPr>
          <a:xfrm>
            <a:off x="382588" y="1441450"/>
            <a:ext cx="997267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/>
          </p:nvPr>
        </p:nvSpPr>
        <p:spPr>
          <a:xfrm>
            <a:off x="534988" y="1763298"/>
            <a:ext cx="9618662" cy="52355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A724FC08-8B77-4685-89B2-C88026190E4E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534988" y="8070850"/>
            <a:ext cx="2493962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884753CF-66A9-40E5-8E1F-C44D6CB40265}" type="datetimeFigureOut">
              <a:rPr lang="en-US" altLang="en-US"/>
              <a:pPr>
                <a:defRPr/>
              </a:pPr>
              <a:t>7/6/2022</a:t>
            </a:fld>
            <a:endParaRPr lang="en-US" altLang="en-US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6B543DD0-35AF-46B1-A4A1-65E21BD7187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651250" y="8070850"/>
            <a:ext cx="3386138" cy="401638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93843ABE-613E-4950-88A5-D7A354FBAA2D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9391650" y="7908925"/>
            <a:ext cx="963613" cy="401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980F0-ADDF-44A3-810D-F8924436244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6908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ADE21C1-2862-4C52-A97B-B4E42C3839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34988" y="303213"/>
            <a:ext cx="9618662" cy="1260475"/>
          </a:xfrm>
          <a:prstGeom prst="rect">
            <a:avLst/>
          </a:prstGeom>
          <a:noFill/>
          <a:ln>
            <a:noFill/>
          </a:ln>
        </p:spPr>
        <p:txBody>
          <a:bodyPr vert="horz" wrap="square" lIns="99533" tIns="49767" rIns="99533" bIns="4976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6AEF2DD-2F58-48E1-B8C4-F8250F040F8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34988" y="1765300"/>
            <a:ext cx="9618662" cy="3757613"/>
          </a:xfrm>
          <a:prstGeom prst="rect">
            <a:avLst/>
          </a:prstGeo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17583-B38A-4A73-AF2D-C3DAAEC8A7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1650" y="6927850"/>
            <a:ext cx="963613" cy="401638"/>
          </a:xfrm>
          <a:prstGeom prst="rect">
            <a:avLst/>
          </a:prstGeom>
        </p:spPr>
        <p:txBody>
          <a:bodyPr vert="horz" wrap="square" lIns="99533" tIns="49767" rIns="99533" bIns="49767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300" b="1">
                <a:solidFill>
                  <a:schemeClr val="tx2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fld id="{E946951B-82A4-42DA-9F4D-970B9335F7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</p:sldLayoutIdLst>
  <p:txStyles>
    <p:titleStyle>
      <a:lvl1pPr algn="l" defTabSz="496888" rtl="0" eaLnBrk="1" fontAlgn="base" hangingPunct="1">
        <a:spcBef>
          <a:spcPct val="0"/>
        </a:spcBef>
        <a:spcAft>
          <a:spcPct val="0"/>
        </a:spcAft>
        <a:defRPr sz="4000" b="1" kern="1200" spc="40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1pPr>
      <a:lvl2pPr algn="l" defTabSz="496888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2pPr>
      <a:lvl3pPr algn="l" defTabSz="496888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3pPr>
      <a:lvl4pPr algn="l" defTabSz="496888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4pPr>
      <a:lvl5pPr algn="l" defTabSz="496888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5pPr>
      <a:lvl6pPr marL="457200" algn="ctr" defTabSz="496888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6pPr>
      <a:lvl7pPr marL="914400" algn="ctr" defTabSz="496888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7pPr>
      <a:lvl8pPr marL="1371600" algn="ctr" defTabSz="496888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8pPr>
      <a:lvl9pPr marL="1828800" algn="ctr" defTabSz="496888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9pPr>
    </p:titleStyle>
    <p:bodyStyle>
      <a:lvl1pPr algn="l" defTabSz="496888" rtl="0" eaLnBrk="1" fontAlgn="base" hangingPunct="1">
        <a:spcBef>
          <a:spcPct val="20000"/>
        </a:spcBef>
        <a:spcAft>
          <a:spcPts val="138"/>
        </a:spcAft>
        <a:buClr>
          <a:srgbClr val="52514F"/>
        </a:buClr>
        <a:buFont typeface="Arial" panose="020B0604020202020204" pitchFamily="34" charset="0"/>
        <a:defRPr lang="en-US" altLang="en-US" sz="2000" kern="1200" spc="40" dirty="0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1pPr>
      <a:lvl2pPr marL="808038" indent="-309563" algn="l" defTabSz="496888" rtl="0" eaLnBrk="1" fontAlgn="base" hangingPunct="1">
        <a:spcBef>
          <a:spcPct val="20000"/>
        </a:spcBef>
        <a:spcAft>
          <a:spcPts val="138"/>
        </a:spcAft>
        <a:buClr>
          <a:srgbClr val="52514F"/>
        </a:buClr>
        <a:buFont typeface="Arial" panose="020B0604020202020204" pitchFamily="34" charset="0"/>
        <a:buChar char="•"/>
        <a:defRPr lang="en-US" altLang="en-US" sz="3600" b="1" kern="1200" spc="40" dirty="0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2pPr>
      <a:lvl3pPr marL="1243013" indent="-247650" algn="l" defTabSz="496888" rtl="0" eaLnBrk="1" fontAlgn="base" hangingPunct="1">
        <a:spcBef>
          <a:spcPct val="20000"/>
        </a:spcBef>
        <a:spcAft>
          <a:spcPts val="138"/>
        </a:spcAft>
        <a:buClr>
          <a:srgbClr val="52514F"/>
        </a:buClr>
        <a:buFont typeface="Arial" panose="020B0604020202020204" pitchFamily="34" charset="0"/>
        <a:buChar char="•"/>
        <a:defRPr lang="en-US" altLang="en-US" sz="3200" kern="1200" spc="40" dirty="0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3pPr>
      <a:lvl4pPr marL="1741488" indent="-247650" algn="l" defTabSz="496888" rtl="0" eaLnBrk="1" fontAlgn="base" hangingPunct="1">
        <a:spcBef>
          <a:spcPct val="20000"/>
        </a:spcBef>
        <a:spcAft>
          <a:spcPts val="138"/>
        </a:spcAft>
        <a:buClr>
          <a:srgbClr val="52514F"/>
        </a:buClr>
        <a:buFont typeface="Arial" panose="020B0604020202020204" pitchFamily="34" charset="0"/>
        <a:buChar char="–"/>
        <a:defRPr lang="en-US" altLang="en-US" sz="2800" kern="1200" spc="40" dirty="0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4pPr>
      <a:lvl5pPr marL="1990725" algn="l" defTabSz="496888" rtl="0" eaLnBrk="1" fontAlgn="base" hangingPunct="1">
        <a:spcBef>
          <a:spcPct val="20000"/>
        </a:spcBef>
        <a:spcAft>
          <a:spcPts val="138"/>
        </a:spcAft>
        <a:buClr>
          <a:srgbClr val="52514F"/>
        </a:buClr>
        <a:buFont typeface="Arial" panose="020B0604020202020204" pitchFamily="34" charset="0"/>
        <a:defRPr lang="en-US" altLang="en-US" sz="2800" kern="1200" spc="40" dirty="0">
          <a:solidFill>
            <a:srgbClr val="52514F"/>
          </a:solidFill>
          <a:latin typeface="Montserrat"/>
          <a:ea typeface="Montserrat"/>
          <a:cs typeface="Calibri" panose="020F0502020204030204" pitchFamily="34" charset="0"/>
        </a:defRPr>
      </a:lvl5pPr>
      <a:lvl6pPr marL="2737154" indent="-248832" algn="l" defTabSz="49766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4818" indent="-248832" algn="l" defTabSz="49766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2483" indent="-248832" algn="l" defTabSz="49766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0147" indent="-248832" algn="l" defTabSz="49766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976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664" algn="l" defTabSz="4976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29" algn="l" defTabSz="4976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2993" algn="l" defTabSz="4976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0657" algn="l" defTabSz="4976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322" algn="l" defTabSz="4976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5986" algn="l" defTabSz="4976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3651" algn="l" defTabSz="4976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1315" algn="l" defTabSz="4976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image" Target="../media/image1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jpeg"/><Relationship Id="rId7" Type="http://schemas.openxmlformats.org/officeDocument/2006/relationships/image" Target="../media/image3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jpe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jpeg"/><Relationship Id="rId9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F21CB-92FC-41E8-A250-2E6FB6863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475" y="3786188"/>
            <a:ext cx="9618663" cy="884237"/>
          </a:xfrm>
        </p:spPr>
        <p:txBody>
          <a:bodyPr/>
          <a:lstStyle/>
          <a:p>
            <a:pPr>
              <a:defRPr/>
            </a:pPr>
            <a:r>
              <a:rPr lang="en-US" dirty="0"/>
              <a:t>Welcome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20096D-BDC4-4208-BE63-375C9B9C0E7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8013" y="4649788"/>
            <a:ext cx="9653587" cy="722312"/>
          </a:xfrm>
        </p:spPr>
        <p:txBody>
          <a:bodyPr/>
          <a:lstStyle/>
          <a:p>
            <a:pPr>
              <a:spcAft>
                <a:spcPts val="140"/>
              </a:spcAft>
              <a:buFont typeface="Arial" charset="0"/>
              <a:buNone/>
              <a:defRPr/>
            </a:pPr>
            <a:r>
              <a:rPr lang="en-GB" dirty="0"/>
              <a:t>Year 6 Parents’ Information Evening</a:t>
            </a:r>
            <a:endParaRPr dirty="0"/>
          </a:p>
        </p:txBody>
      </p:sp>
      <p:pic>
        <p:nvPicPr>
          <p:cNvPr id="12292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FA46D2A2-2C44-464E-AC64-0B39BCE3C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775" y="1752600"/>
            <a:ext cx="3840163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13886-4EC8-4315-9874-C1A7E5D56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Welcome </a:t>
            </a:r>
            <a:r>
              <a:rPr lang="en-US" dirty="0" err="1"/>
              <a:t>Mr</a:t>
            </a:r>
            <a:r>
              <a:rPr lang="en-US" dirty="0"/>
              <a:t> Woodville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B5F7B4-6723-472E-9276-F896B59CB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24781"/>
            <a:ext cx="10688638" cy="637362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D0D9-361B-4323-96AA-7861063E72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88" y="1851025"/>
            <a:ext cx="9618662" cy="5207000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B081339B-4102-465E-AAFA-12829A3D9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472" y="1535076"/>
            <a:ext cx="3863398" cy="482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43ED6-5B7A-44AF-BBC7-C83CF48FB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Staff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7B62A7-07D4-4AA2-98D4-FAA562D48107}"/>
              </a:ext>
            </a:extLst>
          </p:cNvPr>
          <p:cNvSpPr/>
          <p:nvPr/>
        </p:nvSpPr>
        <p:spPr>
          <a:xfrm>
            <a:off x="5219132" y="3581370"/>
            <a:ext cx="2487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AutoShape 8" descr="https://ukc-powerpoint.officeapps.live.com/pods/GetClipboardImage.ashx?Id=010947b1-35c5-448d-84eb-fe152a072195&amp;DC=GUK3&amp;pkey=d433c155-2d04-4e38-93dd-8e4797625a5d&amp;wdwaccluster=GUK3">
            <a:extLst>
              <a:ext uri="{FF2B5EF4-FFF2-40B4-BE49-F238E27FC236}">
                <a16:creationId xmlns:a16="http://schemas.microsoft.com/office/drawing/2014/main" id="{E2431DA9-1B45-4026-9AEB-437A658FDFC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91125" y="36290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https://ukc-powerpoint.officeapps.live.com/pods/GetClipboardImage.ashx?Id=010947b1-35c5-448d-84eb-fe152a072195&amp;DC=GUK3&amp;pkey=d433c155-2d04-4e38-93dd-8e4797625a5d&amp;wdwaccluster=GUK3">
            <a:extLst>
              <a:ext uri="{FF2B5EF4-FFF2-40B4-BE49-F238E27FC236}">
                <a16:creationId xmlns:a16="http://schemas.microsoft.com/office/drawing/2014/main" id="{252CE722-9AD2-49B4-8E20-99A7C342DD8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43525" y="37814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4" descr="https://ukc-powerpoint.officeapps.live.com/pods/GetClipboardImage.ashx?Id=8c7dfd1c-9c8f-4c63-adb2-3b73304831aa&amp;DC=GUK3&amp;pkey=90682c2b-01ef-440e-8ac8-6a74f424d5bf&amp;wdwaccluster=GUK3">
            <a:extLst>
              <a:ext uri="{FF2B5EF4-FFF2-40B4-BE49-F238E27FC236}">
                <a16:creationId xmlns:a16="http://schemas.microsoft.com/office/drawing/2014/main" id="{5F5B1B16-14BC-4102-AF5B-2BBCB79DC85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95925" y="39338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A71EAF2-8F39-4F05-A18A-C3134C63F982}"/>
              </a:ext>
            </a:extLst>
          </p:cNvPr>
          <p:cNvSpPr/>
          <p:nvPr/>
        </p:nvSpPr>
        <p:spPr>
          <a:xfrm>
            <a:off x="5222338" y="3581370"/>
            <a:ext cx="2423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D5D404-FF14-4D87-85F1-745B36E1F174}"/>
              </a:ext>
            </a:extLst>
          </p:cNvPr>
          <p:cNvSpPr txBox="1"/>
          <p:nvPr/>
        </p:nvSpPr>
        <p:spPr>
          <a:xfrm>
            <a:off x="883462" y="3046703"/>
            <a:ext cx="2808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rgbClr val="000000"/>
                </a:solidFill>
              </a:rPr>
              <a:t>Miss Z Lewis</a:t>
            </a:r>
          </a:p>
          <a:p>
            <a:pPr algn="ctr"/>
            <a:r>
              <a:rPr lang="en-GB" sz="1800" dirty="0">
                <a:solidFill>
                  <a:srgbClr val="000000"/>
                </a:solidFill>
              </a:rPr>
              <a:t>Head of Year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834A26-317D-4CF8-AF1B-8B3741659A2A}"/>
              </a:ext>
            </a:extLst>
          </p:cNvPr>
          <p:cNvSpPr txBox="1"/>
          <p:nvPr/>
        </p:nvSpPr>
        <p:spPr>
          <a:xfrm>
            <a:off x="3847373" y="3071643"/>
            <a:ext cx="2808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rgbClr val="000000"/>
                </a:solidFill>
              </a:rPr>
              <a:t>Ms S Stewart</a:t>
            </a:r>
          </a:p>
          <a:p>
            <a:pPr algn="ctr"/>
            <a:r>
              <a:rPr lang="en-GB" sz="1800" dirty="0">
                <a:solidFill>
                  <a:srgbClr val="000000"/>
                </a:solidFill>
              </a:rPr>
              <a:t>Year 7 Pastoral Lead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47AFDC-19BA-422E-A38C-9954F4931D04}"/>
              </a:ext>
            </a:extLst>
          </p:cNvPr>
          <p:cNvSpPr txBox="1"/>
          <p:nvPr/>
        </p:nvSpPr>
        <p:spPr>
          <a:xfrm>
            <a:off x="7035516" y="3100717"/>
            <a:ext cx="2808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rgbClr val="000000"/>
                </a:solidFill>
              </a:rPr>
              <a:t>Mrs V Marshall</a:t>
            </a:r>
          </a:p>
          <a:p>
            <a:pPr algn="ctr"/>
            <a:r>
              <a:rPr lang="en-GB" sz="1800" dirty="0" err="1">
                <a:solidFill>
                  <a:srgbClr val="000000"/>
                </a:solidFill>
              </a:rPr>
              <a:t>SENDCo</a:t>
            </a:r>
            <a:endParaRPr lang="en-GB" sz="1800" dirty="0">
              <a:solidFill>
                <a:srgbClr val="0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59E8291-644D-44EC-A5FD-DACF9935ED7C}"/>
              </a:ext>
            </a:extLst>
          </p:cNvPr>
          <p:cNvSpPr txBox="1"/>
          <p:nvPr/>
        </p:nvSpPr>
        <p:spPr>
          <a:xfrm>
            <a:off x="850107" y="5327300"/>
            <a:ext cx="28082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Mr M Woodville</a:t>
            </a:r>
          </a:p>
          <a:p>
            <a:pPr algn="ctr"/>
            <a:r>
              <a:rPr lang="en-GB" dirty="0">
                <a:solidFill>
                  <a:srgbClr val="000000"/>
                </a:solidFill>
              </a:rPr>
              <a:t>Headteacher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04DF22-4741-48F0-81AB-AD9056DB8EBB}"/>
              </a:ext>
            </a:extLst>
          </p:cNvPr>
          <p:cNvSpPr txBox="1"/>
          <p:nvPr/>
        </p:nvSpPr>
        <p:spPr>
          <a:xfrm>
            <a:off x="3847372" y="5362049"/>
            <a:ext cx="28082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rgbClr val="000000"/>
                </a:solidFill>
              </a:rPr>
              <a:t>Mrs H Kerr</a:t>
            </a:r>
          </a:p>
          <a:p>
            <a:pPr algn="ctr"/>
            <a:r>
              <a:rPr lang="en-GB" sz="1800" dirty="0">
                <a:solidFill>
                  <a:srgbClr val="000000"/>
                </a:solidFill>
              </a:rPr>
              <a:t>Assistant Headteacher</a:t>
            </a:r>
          </a:p>
          <a:p>
            <a:pPr algn="ctr"/>
            <a:r>
              <a:rPr lang="en-GB" sz="1800" dirty="0">
                <a:solidFill>
                  <a:srgbClr val="000000"/>
                </a:solidFill>
              </a:rPr>
              <a:t>Inclusion &amp; Safeguarding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1E2504-74BB-4EEF-BD3C-1D3102BB4394}"/>
              </a:ext>
            </a:extLst>
          </p:cNvPr>
          <p:cNvSpPr txBox="1"/>
          <p:nvPr/>
        </p:nvSpPr>
        <p:spPr>
          <a:xfrm>
            <a:off x="7100775" y="5449455"/>
            <a:ext cx="2808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rgbClr val="000000"/>
                </a:solidFill>
              </a:rPr>
              <a:t>Mrs S Hill</a:t>
            </a:r>
          </a:p>
          <a:p>
            <a:pPr algn="ctr"/>
            <a:r>
              <a:rPr lang="en-GB" sz="1800" dirty="0">
                <a:solidFill>
                  <a:srgbClr val="000000"/>
                </a:solidFill>
              </a:rPr>
              <a:t>Pastoral Manager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90E687-2A35-40A4-89AB-EB572F56B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504699"/>
            <a:ext cx="1460184" cy="15420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102582-D4BD-49D0-B64C-613AB3D520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7520" y="1479502"/>
            <a:ext cx="1296808" cy="15975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81840D-BC22-4DD3-A09E-4C5BEE876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2891" y="1504698"/>
            <a:ext cx="1293538" cy="15975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7AC632-DD8F-4776-874C-CC5C1AA8A3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4376" y="3857096"/>
            <a:ext cx="1349512" cy="15049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1069334-5BFA-4DA8-A66D-F278AE1F97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8091" y="3747048"/>
            <a:ext cx="1292001" cy="161500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673566A-0BDB-4510-AD56-36C8671077AA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891" y="3747048"/>
            <a:ext cx="1299471" cy="1702407"/>
          </a:xfrm>
          <a:prstGeom prst="rect">
            <a:avLst/>
          </a:prstGeom>
          <a:noFill/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3D51C82-B46B-43AE-834B-6EA554AAAE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806683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146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99DF8-9FAB-4E09-BFCC-79FC2E3DA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Meet Your Tutors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0750D4-1EF9-414F-A751-DB9E907BC1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87" y="1851134"/>
            <a:ext cx="4809332" cy="5206614"/>
          </a:xfrm>
        </p:spPr>
        <p:txBody>
          <a:bodyPr/>
          <a:lstStyle/>
          <a:p>
            <a:r>
              <a:rPr lang="en-GB" sz="4400" dirty="0"/>
              <a:t>7A Mr Smith</a:t>
            </a:r>
          </a:p>
          <a:p>
            <a:r>
              <a:rPr lang="en-GB" sz="4400" dirty="0"/>
              <a:t>7B Miss Diaper</a:t>
            </a:r>
          </a:p>
          <a:p>
            <a:r>
              <a:rPr lang="en-GB" sz="4400" dirty="0"/>
              <a:t>7C Mr Bilsdon</a:t>
            </a:r>
          </a:p>
          <a:p>
            <a:r>
              <a:rPr lang="en-GB" sz="4400" dirty="0"/>
              <a:t>7D Miss Farthing</a:t>
            </a:r>
          </a:p>
          <a:p>
            <a:r>
              <a:rPr lang="en-GB" sz="4400" dirty="0"/>
              <a:t>7E Miss McPherson</a:t>
            </a:r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190E884-239D-4E95-B83D-DF99D6E1D4C0}"/>
              </a:ext>
            </a:extLst>
          </p:cNvPr>
          <p:cNvSpPr txBox="1">
            <a:spLocks/>
          </p:cNvSpPr>
          <p:nvPr/>
        </p:nvSpPr>
        <p:spPr bwMode="auto">
          <a:xfrm>
            <a:off x="5822806" y="1901177"/>
            <a:ext cx="4429558" cy="5206614"/>
          </a:xfrm>
          <a:prstGeom prst="rect">
            <a:avLst/>
          </a:prstGeo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400" dirty="0"/>
              <a:t>7F Ms Knee</a:t>
            </a:r>
          </a:p>
          <a:p>
            <a:r>
              <a:rPr lang="en-GB" sz="4400" dirty="0"/>
              <a:t>7G Mrs Gear</a:t>
            </a:r>
          </a:p>
          <a:p>
            <a:r>
              <a:rPr lang="en-GB" sz="4400" dirty="0"/>
              <a:t>7H Mr </a:t>
            </a:r>
            <a:r>
              <a:rPr lang="en-GB" sz="4400" dirty="0" err="1"/>
              <a:t>Stallworthy</a:t>
            </a:r>
            <a:endParaRPr lang="en-GB" sz="4400" dirty="0"/>
          </a:p>
          <a:p>
            <a:r>
              <a:rPr lang="en-GB" sz="4400" dirty="0"/>
              <a:t>7I Mrs Murtagh</a:t>
            </a:r>
          </a:p>
        </p:txBody>
      </p:sp>
      <p:sp>
        <p:nvSpPr>
          <p:cNvPr id="5" name="AutoShape 2" descr="https://ukc-powerpoint.officeapps.live.com/pods/GetClipboardImage.ashx?Id=c85d0efa-cd51-4b0f-b9c2-146fa8bce556&amp;DC=GUK3&amp;pkey=11571064-359a-418c-966a-520a93f65bde&amp;wdwaccluster=GUK3">
            <a:extLst>
              <a:ext uri="{FF2B5EF4-FFF2-40B4-BE49-F238E27FC236}">
                <a16:creationId xmlns:a16="http://schemas.microsoft.com/office/drawing/2014/main" id="{F2308252-9FB3-4BD7-B75A-0B512B7A91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91125" y="36290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81818A-F529-40CF-AD8A-832ACCF2D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56983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731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8901C-AF48-4E3D-B1A8-39FC730FB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Friday 2 September – Year 7 only in school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F80CD6-6040-473C-81A5-6D591E8474F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88" y="1851134"/>
            <a:ext cx="9618662" cy="3866175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Be on school site by 8.30 am </a:t>
            </a:r>
            <a:r>
              <a:rPr lang="en-US" altLang="en-US" dirty="0"/>
              <a:t>​and </a:t>
            </a:r>
            <a:r>
              <a:rPr lang="en-GB" altLang="en-US" dirty="0"/>
              <a:t>head to Sports Hall (</a:t>
            </a:r>
            <a:r>
              <a:rPr lang="en-GB" altLang="en-US" i="1" dirty="0"/>
              <a:t>say goodbye to parents at the gate or in the car</a:t>
            </a:r>
            <a:r>
              <a:rPr lang="en-GB" altLang="en-US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The day will be spent with the tutor doing lots of activities to get to know the school and each other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Lunch will be provided for you for free</a:t>
            </a:r>
          </a:p>
          <a:p>
            <a:endParaRPr lang="en-GB" altLang="en-US" dirty="0"/>
          </a:p>
          <a:p>
            <a:r>
              <a:rPr lang="en-GB" altLang="en-US" dirty="0"/>
              <a:t>Please bring with you: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dirty="0"/>
              <a:t>School bag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dirty="0"/>
              <a:t>Pencil case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dirty="0"/>
              <a:t>Biometric and any other forms that have not been handed in</a:t>
            </a:r>
            <a:endParaRPr lang="en-US" altLang="en-US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37C1BE-BBF6-47B1-AEE9-8C16B5456D5D}"/>
              </a:ext>
            </a:extLst>
          </p:cNvPr>
          <p:cNvSpPr txBox="1"/>
          <p:nvPr/>
        </p:nvSpPr>
        <p:spPr>
          <a:xfrm rot="1230799">
            <a:off x="7675418" y="3568987"/>
            <a:ext cx="1902691" cy="132343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YEAR 7 ONLY!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8B4910-209C-4676-8A62-33105350F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41653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885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09F96-1FF1-4AA3-B57F-5C01E37D8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Monday 5</a:t>
            </a:r>
            <a:r>
              <a:rPr lang="en-GB" baseline="30000" dirty="0"/>
              <a:t>th</a:t>
            </a:r>
            <a:r>
              <a:rPr lang="en-GB" dirty="0"/>
              <a:t> September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5AFCF4-25CF-46A1-B37C-A5BC3189E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Be on school site by 8.30 am </a:t>
            </a:r>
            <a:r>
              <a:rPr lang="en-US" altLang="en-US" dirty="0"/>
              <a:t>​and </a:t>
            </a:r>
            <a:r>
              <a:rPr lang="en-GB" altLang="en-US" dirty="0"/>
              <a:t>head to Sports Hall (</a:t>
            </a:r>
            <a:r>
              <a:rPr lang="en-GB" altLang="en-US" i="1" dirty="0"/>
              <a:t>say goodbye to parents at the gate or in the car</a:t>
            </a:r>
            <a:r>
              <a:rPr lang="en-GB" altLang="en-US" dirty="0"/>
              <a:t>)</a:t>
            </a:r>
          </a:p>
          <a:p>
            <a:endParaRPr lang="en-GB" altLang="en-US" dirty="0"/>
          </a:p>
          <a:p>
            <a:r>
              <a:rPr lang="en-GB" altLang="en-US" dirty="0"/>
              <a:t>Please bring with you: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dirty="0"/>
              <a:t>School bag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dirty="0"/>
              <a:t>Pencil case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dirty="0"/>
              <a:t>Biometric and any other forms that have not been handed in</a:t>
            </a:r>
            <a:endParaRPr lang="en-US" altLang="en-US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09765C-60F0-425D-B9AB-26AF5165C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39067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258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399BF-4F1A-4E60-87E5-D227B259C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3009A7-BB77-4AAA-A5A2-DCC53017520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6373" y="1589149"/>
            <a:ext cx="3390467" cy="3884648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altLang="en-US" b="1" u="sng" dirty="0"/>
              <a:t>Every day essentials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Blue or black pen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Green pen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highlighter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Pencil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Ruler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Reading book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Knowledge organiser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Homework book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Headphones</a:t>
            </a:r>
            <a:endParaRPr lang="en-US" altLang="en-US" dirty="0"/>
          </a:p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00BE389-A795-48D4-A506-861D73D44FEB}"/>
              </a:ext>
            </a:extLst>
          </p:cNvPr>
          <p:cNvSpPr txBox="1">
            <a:spLocks/>
          </p:cNvSpPr>
          <p:nvPr/>
        </p:nvSpPr>
        <p:spPr bwMode="auto">
          <a:xfrm>
            <a:off x="5471826" y="624809"/>
            <a:ext cx="3718356" cy="335337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 u="sng" dirty="0"/>
              <a:t>For art, if possible:</a:t>
            </a:r>
            <a:r>
              <a:rPr lang="en-US" altLang="en-US" b="1" dirty="0"/>
              <a:t>​</a:t>
            </a:r>
          </a:p>
          <a:p>
            <a:r>
              <a:rPr lang="en-GB" altLang="en-US" dirty="0"/>
              <a:t>Glue stick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Set of 12+ colouring pencils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Set of 12+ felt tip colouring pens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Sharpener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Rubber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Rounded safety scissors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A HB and a 2B drawing pencil</a:t>
            </a:r>
            <a:endParaRPr lang="en-US" alt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8626A946-BC66-4F5A-B99C-4E48A8135E53}"/>
              </a:ext>
            </a:extLst>
          </p:cNvPr>
          <p:cNvSpPr txBox="1">
            <a:spLocks/>
          </p:cNvSpPr>
          <p:nvPr/>
        </p:nvSpPr>
        <p:spPr bwMode="auto">
          <a:xfrm>
            <a:off x="5321247" y="4110447"/>
            <a:ext cx="4561662" cy="228111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 u="sng" dirty="0"/>
              <a:t>Subject specific</a:t>
            </a:r>
            <a:r>
              <a:rPr lang="en-US" altLang="en-US" b="1" dirty="0"/>
              <a:t>​</a:t>
            </a:r>
          </a:p>
          <a:p>
            <a:r>
              <a:rPr lang="en-GB" altLang="en-US" dirty="0"/>
              <a:t>​</a:t>
            </a:r>
            <a:r>
              <a:rPr lang="en-GB" altLang="en-US" u="sng" dirty="0"/>
              <a:t>Maths</a:t>
            </a:r>
            <a:r>
              <a:rPr lang="en-GB" altLang="en-US" dirty="0"/>
              <a:t> </a:t>
            </a:r>
          </a:p>
          <a:p>
            <a:r>
              <a:rPr lang="en-GB" altLang="en-US" dirty="0"/>
              <a:t>calculator, protractor, pair of compasses</a:t>
            </a:r>
          </a:p>
          <a:p>
            <a:r>
              <a:rPr lang="en-GB" altLang="en-US" u="sng" dirty="0"/>
              <a:t>when timetabled</a:t>
            </a:r>
            <a:r>
              <a:rPr lang="en-GB" altLang="en-US" dirty="0"/>
              <a:t> ​</a:t>
            </a:r>
          </a:p>
          <a:p>
            <a:r>
              <a:rPr lang="en-GB" altLang="en-US" dirty="0"/>
              <a:t>PE kit</a:t>
            </a:r>
            <a:r>
              <a:rPr lang="en-US" altLang="en-US" dirty="0"/>
              <a:t>​</a:t>
            </a:r>
          </a:p>
          <a:p>
            <a:r>
              <a:rPr lang="en-US" altLang="en-US" dirty="0"/>
              <a:t>F</a:t>
            </a:r>
            <a:r>
              <a:rPr lang="en-GB" altLang="en-US" dirty="0" err="1"/>
              <a:t>ood</a:t>
            </a:r>
            <a:r>
              <a:rPr lang="en-GB" altLang="en-US" dirty="0"/>
              <a:t> ingredients</a:t>
            </a:r>
            <a:r>
              <a:rPr lang="en-US" altLang="en-US" dirty="0"/>
              <a:t>​</a:t>
            </a:r>
          </a:p>
          <a:p>
            <a:endParaRPr lang="en-US" altLang="en-US" dirty="0"/>
          </a:p>
        </p:txBody>
      </p:sp>
      <p:pic>
        <p:nvPicPr>
          <p:cNvPr id="5124" name="Picture 4" descr="FX-83GTPlus Scientific Calculator | Sainsbury's">
            <a:extLst>
              <a:ext uri="{FF2B5EF4-FFF2-40B4-BE49-F238E27FC236}">
                <a16:creationId xmlns:a16="http://schemas.microsoft.com/office/drawing/2014/main" id="{8D6ED4B1-5499-401E-ABE9-3D049986D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153" y="4069045"/>
            <a:ext cx="1745673" cy="174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elix Contract Metal Compass (Pack of 10) : Amazon.co.uk: DIY &amp; Tools">
            <a:extLst>
              <a:ext uri="{FF2B5EF4-FFF2-40B4-BE49-F238E27FC236}">
                <a16:creationId xmlns:a16="http://schemas.microsoft.com/office/drawing/2014/main" id="{340F1F50-2C5F-49EF-8BDB-DA3C6DDF4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367" y="2589765"/>
            <a:ext cx="376020" cy="135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Stabilo Boss Highlighters - Pk10 - Forward Products">
            <a:extLst>
              <a:ext uri="{FF2B5EF4-FFF2-40B4-BE49-F238E27FC236}">
                <a16:creationId xmlns:a16="http://schemas.microsoft.com/office/drawing/2014/main" id="{EF5744E7-657E-483A-8677-2270EE7DC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232" y="2959749"/>
            <a:ext cx="1333933" cy="133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20 Flexible White Erasers Rubbers Pencils Writing School Office Bulk  Wholesale | eBay">
            <a:extLst>
              <a:ext uri="{FF2B5EF4-FFF2-40B4-BE49-F238E27FC236}">
                <a16:creationId xmlns:a16="http://schemas.microsoft.com/office/drawing/2014/main" id="{3B34A5F8-1EEA-41F5-8764-3B92B4454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665" y="1464088"/>
            <a:ext cx="1001424" cy="100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14B125-746A-4CBB-B609-AF5199EA60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840441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239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4E2F5-AD75-4C7A-A9E4-414A0F881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Knowledge Organisers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B1120C-3CCD-498C-AA97-91E0E194E36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9A9BC7-CF6C-418F-94D8-81B98F3E9C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43" t="11993" r="50000" b="17894"/>
          <a:stretch/>
        </p:blipFill>
        <p:spPr>
          <a:xfrm>
            <a:off x="157019" y="122815"/>
            <a:ext cx="4965628" cy="42154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B844E7-DB47-4FC2-BA20-3414A0EC54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8299" t="15680" r="2246" b="39001"/>
          <a:stretch/>
        </p:blipFill>
        <p:spPr>
          <a:xfrm>
            <a:off x="5105909" y="1349393"/>
            <a:ext cx="3148230" cy="27247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F6C59CC-B995-4E3F-B6F3-8B90338EE1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010" t="19981" r="27499" b="17895"/>
          <a:stretch/>
        </p:blipFill>
        <p:spPr>
          <a:xfrm>
            <a:off x="7058746" y="3341457"/>
            <a:ext cx="3472873" cy="26104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4466F4-B2B5-4B39-8D1F-CF08AD2D715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343" t="23053" r="21884" b="5972"/>
          <a:stretch/>
        </p:blipFill>
        <p:spPr>
          <a:xfrm>
            <a:off x="157019" y="3514435"/>
            <a:ext cx="4570921" cy="3214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C119EC-7A32-42C9-B9F1-0912503FFEA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035" t="17894" r="22055" b="13900"/>
          <a:stretch/>
        </p:blipFill>
        <p:spPr>
          <a:xfrm>
            <a:off x="3411609" y="3941604"/>
            <a:ext cx="5098181" cy="349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536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A8051-F6AF-4DDE-8596-36339F3E7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POWER HOUR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2076AB-D039-40B4-8323-4AE505E125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7777" y="1594970"/>
            <a:ext cx="5820638" cy="4228649"/>
          </a:xfrm>
        </p:spPr>
        <p:txBody>
          <a:bodyPr/>
          <a:lstStyle/>
          <a:p>
            <a:r>
              <a:rPr lang="en-GB" altLang="en-US" b="1" dirty="0"/>
              <a:t>KS3 – Years 7 - 9: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up to 1 hour of additional study each week day </a:t>
            </a:r>
            <a:r>
              <a:rPr lang="en-US" altLang="en-US" dirty="0"/>
              <a:t>​in their planner using the KO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Two subjects self-quizzed from the knowledge organiser </a:t>
            </a:r>
            <a:r>
              <a:rPr lang="en-US" altLang="en-US" dirty="0"/>
              <a:t>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Literacy - Independent reading </a:t>
            </a:r>
            <a:r>
              <a:rPr lang="en-US" altLang="en-US" dirty="0"/>
              <a:t>​(log pages &amp; summary of what has happened)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Maths - Hegarty Maths </a:t>
            </a:r>
            <a:r>
              <a:rPr lang="en-US" altLang="en-US" dirty="0"/>
              <a:t>​(log clip number)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There may also be the occasion where, for example, there is a hot task that requires additional learning to happen prior to the task.</a:t>
            </a:r>
            <a:r>
              <a:rPr lang="en-US" altLang="en-US" dirty="0"/>
              <a:t>​</a:t>
            </a:r>
          </a:p>
          <a:p>
            <a:endParaRPr lang="en-GB" dirty="0"/>
          </a:p>
        </p:txBody>
      </p:sp>
      <p:pic>
        <p:nvPicPr>
          <p:cNvPr id="6150" name="Picture 6" descr="The John Of Gaunt School - KS3 Planner Examples">
            <a:extLst>
              <a:ext uri="{FF2B5EF4-FFF2-40B4-BE49-F238E27FC236}">
                <a16:creationId xmlns:a16="http://schemas.microsoft.com/office/drawing/2014/main" id="{19E07245-55AC-49A5-A745-094BF3D47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233" y="1471884"/>
            <a:ext cx="3115974" cy="4154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2D6EF2-E500-4EFA-85AD-2D079BC4D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95186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300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615BB-6A1B-498B-8D89-593318B16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F6749-A5E5-48E0-AE12-635C030F0E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557753" y="1651663"/>
            <a:ext cx="5163848" cy="457168"/>
          </a:xfrm>
          <a:solidFill>
            <a:schemeClr val="tx1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altLang="en-US" dirty="0"/>
              <a:t>Official school skirt or black tailored trousers</a:t>
            </a:r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F67E4FB-52CA-4415-89AF-94DA01F4557D}"/>
              </a:ext>
            </a:extLst>
          </p:cNvPr>
          <p:cNvSpPr txBox="1">
            <a:spLocks/>
          </p:cNvSpPr>
          <p:nvPr/>
        </p:nvSpPr>
        <p:spPr bwMode="auto">
          <a:xfrm>
            <a:off x="3406630" y="2323714"/>
            <a:ext cx="3224213" cy="379448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b="0" i="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latinLnBrk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6pPr>
            <a:lvl7pPr marL="3234818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7pPr>
            <a:lvl8pPr marL="3732483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8pPr>
            <a:lvl9pPr marL="4230147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9pPr>
          </a:lstStyle>
          <a:p>
            <a:r>
              <a:rPr lang="en-GB" altLang="en-US" dirty="0"/>
              <a:t>Logo polo and sweatshirt</a:t>
            </a:r>
            <a:endParaRPr lang="en-GB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C3B98CA-778D-4F81-B89D-2BD645A2A74E}"/>
              </a:ext>
            </a:extLst>
          </p:cNvPr>
          <p:cNvSpPr txBox="1">
            <a:spLocks/>
          </p:cNvSpPr>
          <p:nvPr/>
        </p:nvSpPr>
        <p:spPr bwMode="auto">
          <a:xfrm>
            <a:off x="3337357" y="2865369"/>
            <a:ext cx="3293486" cy="457169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b="0" i="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latinLnBrk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sz="3600" b="1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sz="3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6pPr>
            <a:lvl7pPr marL="3234818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7pPr>
            <a:lvl8pPr marL="3732483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8pPr>
            <a:lvl9pPr marL="4230147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9pPr>
          </a:lstStyle>
          <a:p>
            <a:r>
              <a:rPr lang="en-GB" altLang="en-US" dirty="0"/>
              <a:t>Polishable plain black shoes</a:t>
            </a:r>
            <a:endParaRPr lang="en-GB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C0AADD4-C1AA-4135-94BC-CD133103A656}"/>
              </a:ext>
            </a:extLst>
          </p:cNvPr>
          <p:cNvSpPr txBox="1">
            <a:spLocks/>
          </p:cNvSpPr>
          <p:nvPr/>
        </p:nvSpPr>
        <p:spPr bwMode="auto">
          <a:xfrm>
            <a:off x="2741759" y="3531928"/>
            <a:ext cx="1598612" cy="426551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b="0" i="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latinLnBrk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sz="3600" b="1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sz="3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6pPr>
            <a:lvl7pPr marL="3234818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7pPr>
            <a:lvl8pPr marL="3732483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8pPr>
            <a:lvl9pPr marL="4230147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9pPr>
          </a:lstStyle>
          <a:p>
            <a:r>
              <a:rPr lang="en-GB" altLang="en-US" dirty="0"/>
              <a:t>No Makeup</a:t>
            </a:r>
            <a:endParaRPr lang="en-GB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5114740-C490-4FE5-9ED9-0BCE4BF32775}"/>
              </a:ext>
            </a:extLst>
          </p:cNvPr>
          <p:cNvSpPr txBox="1">
            <a:spLocks/>
          </p:cNvSpPr>
          <p:nvPr/>
        </p:nvSpPr>
        <p:spPr bwMode="auto">
          <a:xfrm>
            <a:off x="3473160" y="4691189"/>
            <a:ext cx="3091151" cy="1596428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b="0" i="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latinLnBrk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sz="3600" b="1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sz="3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6pPr>
            <a:lvl7pPr marL="3234818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7pPr>
            <a:lvl8pPr marL="3732483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8pPr>
            <a:lvl9pPr marL="4230147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9pPr>
          </a:lstStyle>
          <a:p>
            <a:r>
              <a:rPr lang="en-GB" altLang="en-US" dirty="0"/>
              <a:t>Jewellery: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Watch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One ring</a:t>
            </a:r>
            <a:r>
              <a:rPr lang="en-US" altLang="en-US" dirty="0"/>
              <a:t>​</a:t>
            </a:r>
          </a:p>
          <a:p>
            <a:r>
              <a:rPr lang="en-GB" altLang="en-US" dirty="0"/>
              <a:t>One pair of stud earrings</a:t>
            </a:r>
            <a:endParaRPr lang="en-US" altLang="en-US" dirty="0"/>
          </a:p>
          <a:p>
            <a:endParaRPr lang="en-GB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9325F1A-BBFD-4321-AF10-B87BDADABC1D}"/>
              </a:ext>
            </a:extLst>
          </p:cNvPr>
          <p:cNvSpPr txBox="1">
            <a:spLocks/>
          </p:cNvSpPr>
          <p:nvPr/>
        </p:nvSpPr>
        <p:spPr bwMode="auto">
          <a:xfrm>
            <a:off x="5018736" y="3528760"/>
            <a:ext cx="2041958" cy="457168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b="0" i="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latinLnBrk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sz="3600" b="1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sz="3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6pPr>
            <a:lvl7pPr marL="3234818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7pPr>
            <a:lvl8pPr marL="3732483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8pPr>
            <a:lvl9pPr marL="4230147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9pPr>
          </a:lstStyle>
          <a:p>
            <a:r>
              <a:rPr lang="en-GB" altLang="en-US" dirty="0"/>
              <a:t>Plain dark coat</a:t>
            </a:r>
            <a:endParaRPr lang="en-GB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F33562A-507D-4A4C-97D1-AC7C0A6433B1}"/>
              </a:ext>
            </a:extLst>
          </p:cNvPr>
          <p:cNvSpPr txBox="1">
            <a:spLocks/>
          </p:cNvSpPr>
          <p:nvPr/>
        </p:nvSpPr>
        <p:spPr bwMode="auto">
          <a:xfrm>
            <a:off x="2660794" y="4111810"/>
            <a:ext cx="4646612" cy="457169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b="0" i="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latinLnBrk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sz="3600" b="1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sz="3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6pPr>
            <a:lvl7pPr marL="3234818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7pPr>
            <a:lvl8pPr marL="3732483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8pPr>
            <a:lvl9pPr marL="4230147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9pPr>
          </a:lstStyle>
          <a:p>
            <a:r>
              <a:rPr lang="en-GB" altLang="en-US" dirty="0"/>
              <a:t>Suitable bag, preferably a rucksack type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94A2F2-3A5E-44E1-BD5E-7F03FBA8F5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753" y="1691451"/>
            <a:ext cx="2286000" cy="38957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3B2CEB-93B4-444D-AF11-C6322312F1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8505" y="2333239"/>
            <a:ext cx="2939247" cy="30785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0E3A63C-EB51-45E2-90F0-2B0EF4AB0B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831681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395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08DFB-7DD4-45F6-92D8-B5BF84FD8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Footwear Expectations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6BFA59-6060-42FA-9B55-67CA91B658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07832"/>
            <a:ext cx="10688638" cy="637362"/>
          </a:xfrm>
          <a:prstGeom prst="rect">
            <a:avLst/>
          </a:prstGeom>
        </p:spPr>
      </p:pic>
      <p:sp>
        <p:nvSpPr>
          <p:cNvPr id="4" name="AutoShape 2" descr="data:image/jpg;base64,%20/9j/4AAQSkZJRgABAQEAYABgAAD/2wBDAAUDBAQEAwUEBAQFBQUGBwwIBwcHBw8LCwkMEQ8SEhEPERETFhwXExQaFRERGCEYGh0dHx8fExciJCIeJBweHx7/2wBDAQUFBQcGBw4ICA4eFBEUHh4eHh4eHh4eHh4eHh4eHh4eHh4eHh4eHh4eHh4eHh4eHh4eHh4eHh4eHh4eHh4eHh7/wAARCAJYAp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ZJLHH/rJET/AHmAoAfRVC51nSbbH2jUrSPJwN0oHNXkZXUMrBlIyCDkEVMZxk7JkqcXsxaKKKooKKKKACiiigAooooAKKKKACiiigAooooAKKKKACiiigAooooAKKKKACiiigAooooAKKKKACiiigAooooAKKKKACiiigAooooAKKKKACiiigAooooAKKKKACiiigAooooAKKKKACiiigAooooAKKKKACiiigAooooAKKKKACiiigAooooAKKKKACiiigAooooAKKKKACiiigApJHWNC7sFUDJJPSqmr6nZ6Xam4vJgi9h3Y+gry7xR4ruNTLlpPs1omTgHAx6mvNzDNKOCj7zvLsefjsypYRe9rLsdZ4h8aQ25eDTQsrjrKfuj6eteQ+NfH3kysGuGu7n03HC1yXi/xk9xvstMYrF0aXu1cbBFcXt0kMEck88rBVVRksTXxOKzTFYyVr2XZHy9bGYjFv3nZdkalzf6z4i1FLeNpp5ZW2xxIT1PtX2D4IsbvTfCem2N8xa5ht1WTJzg46VxnwW+G9v4V09NT1GMSavOnzZ5EI9B7+temV9ZkuWvCQc5/FI+iyvAvDx55bsKKKK9w9YKKKKACiiigAooooAKKKKACiiigAooooAKKKKACiiigAooooAKKKKACiiigAooooAKKKKACiiigAooooAKKKKACiiigAooooAKKKKACiiigAooooAKKKKACiiigAooooAKKKKACiiigAooooAKKKKACiiigAooooAKKKKACiiigAooooAKKKKACiiigAooooAKKKKACsrxJrtlodkZ7pwXP+rjB+ZjT/Ees2eh6bJe3bj5R8qZ+Zz6CvCfEWvXWt6lJe3UmF52gniNfSvGzbNY4KHLHWb/AA8zyczzJYSPLH4mX/EPiC41S6kvb6YJEozgnCoPSvK/GHiaXUnNrakx2iHj1b3NR+Ldfa+c2dsxFsh/76PrXNk1+fzqTrTc5u7Z8jGMqknUm7tijJOACSewr6Q+AXw3XSbWPxLrMP8Ap8q5to2/5ZIe5Hqa479n34enWtQXxHq0J+wWz/uYnXiZvX6CvpVQFAVQAB0Ar6/IcrsliKq9F+p9LlWB09tUXoFFFFfVHvhRRRQAUUUUAFFFFABRRRQAUUUUAFFFFABRRRQAUUUUAFFFFABRRRQAUUUUAFFFFABRRRQAUUUUAFFFFABRRRQAUUUUAFFFFABRRRQAUUUUAFFFFABRRRQAUUUUAFFFFABVPWNSs9J06bUL+4jt7aFC7u5wABUt9dQ2dpNdXDhIokLsxOAAK/Pr9pL41a74y1y70bT7x4NLjlKLFGeCoOMn1Jq4Q5hNnoHxa/a61GHVpLHwTZwJbxMV+0TLvZyD1x0Ap3wU/as1rUfE9vpfjRbY2lwwTz0jCGMn+I44x618lFFToMt3J71f0CPzNUgTpuYCt40ubQG7I/Wy2mjuIUmhkWSN1DIynIIPQ1JXjH7IPie58QfCwWt9cGa40q5e03McnYMFf0OPwr2eueUeVtAmFFFFSMKKKKACiiigAooooAKKKKACiiigAooooAKKKKACiiigAooooAKgv7qCxs5bu5kCRRKWZj2FTngV4f8AGfxl9vvjodhL/osDfvnU/wCsf0+grix+MjhKLqPfocmNxUcNSc3v0MXx14qm8R6w0+SlsnywR56D1+przzxTrB2mxt24/wCWjDv7VJrGo/Zrcqh/eMOPauUdizFmOSa/NsRWnXqOc3ds+KlKVao6k92Ia6j4ZeEbrxl4mhsIlYWqEPdSD+BM/wAz0rmraGa6uY7e3QvLK4RFA5JJwK+v/hF4Nt/CHhaGBo1+3zgSXUncse30Fepk2XvF1ry+Fb/5HpZfhPrFTXZbnVaXY22m6fBYWcYjggQIigdAKs0UV+gpJKyPrUrKyCiiimMKKKKACiiigAooooAKKKKACiiigAooooAKKKKACiiigAooooAKKKKACiiigAooooAKKKKACiiigAooooAKKKKACiiigAooooAKKKKACiiigAooooAKKKKACiiigApCQOtLXnf7Q/jaTwJ8MtR1m3YfayBDb57M3GfwppXdgPDf20fjFJp8j+BtBuCJSP8AS3RvX+GvkWKBn3MxJZuXY9zU01xe6zqtxquozST3Erli7nJYk1bMWAF5ruo0/dCMWzNltMDitPwfZmTxDaJnjfzmpI4fMIC5+ldDoNktq8t45CeTE7gk45AOK6IUveTHKPus+n/2ESv9k+K1VhgagOM+3Wvpqvmb9gmzkTwlrt9IhAnuwA3qQMkfrX0zXm1vjZMVoFFFFZDCiiigAooooAKKKKACiiigAooooAKKKwfF3izR/DEKtqVxiWQExxL95qmUlFXkxSkoq7N6ivF9c+L904P9n28VrH/fkO5q5if4watCc/2kXPoqCvOq5xhaTtKR59TNMPB2ufR9FfPmnfHu6hwl3p4uR/eztNdd4c+OHhnUJhDqEc1gx6O3zL+lTSzrBVHZTt66FQzPDTduY9VoqppOp2Gq2i3WnXUVzCejI2amvLiGztJbq4cJFEpZ2J4AFeopJrmT0O7mVrnG/F3xavhvw+0VvKv9oXPyRr3Ve7f59a+bZrnaryu2e5J71qfELxPJ4m8U3Ooknyd2yBfRB0/xrkNUuSwES9O9fB5zjXXqu2y0R8dmOJeJq6bLYqXtw1xO0jH6VBQa1/B2g3fiXxFaaPZj95O/zN2VRySfwrxKdOVSSjFas5YQcmoxPVv2afBLXd6fFmoQq1tEStoGHV+hb8ORX0TVDw9pdroui2ul2capDbxhAAOp7n8av1+l4DBxwlBU1v19T7PCYdYekoL5hRRRXadIUUUUAFFFFABRRRQAUUUUAFFFFABRRRQAUUUUAFFFFABRRRQAUUUUAFFFFABRRRQAUUUUAFFFFABRRRQAUUUUAFFFFABRRRQAUUUUAFFFFABRRRQAUUUUAFFFFABRRSOdq5PFACmvl79sjVjq0sXha1kBmtIvtOw/xOe34Cui+LXxE8X65qV9ovwukYw6SjPql/Ggbaw/gUnj6mvkHXvFWt6ldG81Wa5vtRmY5mkfkV14SC5nKXQipexDomgWt1opvv7cs1uEz5lu4IKnPIrHkngDn96pAOKyrCSZdRuLVtySSNuO7jHrmpBZhCzmCW72nghTtHv710+191cqHGTR0Omtbk+Z50eF5PNTX16t1A0ESkKeue9cvaX6RXBcwRgdyBiiTWHa98wnbGflY+i0/rCsOTckffn7FVjJa/B0TyY/0q+klXjthV/9lr3GvM/2ctd8J6l8M9KsPC+qQXgsrdVuFTh0c8ncPqap/G/41aP8OtlhHEt/q0iBxB5gRY1PAZyfoeK8yTvJjPWKK4H4IfEOL4j+ETrK2y208U7QTxo+9QwAOQfTBFd9UgFFFFABRRRQAUUUUAFFFFABRRRQAV5l8Zvh9feKpoNS0ycfaYU2GJjgMPY16bRUVKcakeWWxFSnGpHlkfFnivQte0K5a21Szngx0LA7SPY1z/OfevunU9OsdStmtr+1huImGCsiA/zrw/4lfBZUSXUfDW5hyzW5PT6V8lmHD9S7qUXfyPnsVlE43lTd/I8Foq1qWn3Wn3DwXULxupwQRVSvlpwnTlyyVmeK007M3vCfizXPDN4lxpd7JGAQTGW+RvqK9E8b/GGTxF4FGlpam2vJmAuip+XYPT6mvHaUEiu3C5hWw8XCMvdfQ6aWKqUouEXo+hdinGwsegFUXYuxY9SaduAj2r0JyajJrnr1FUl7uxg7XFr6R/Zn8HjTtFk8SXsGLq8+WAsOVi9R9a8N+Hnh6TxR4usdIVXMUkmZmUfdQck/pj8a+0NPtYbGxgsrdAkMEaxoo7ADAr6LhzA803iJbLb1PayjDc0nVl02J6KKK+yPogooooAKKKKACiiigAooooAKKKKACiiigAooooAKKKKACiiigAooooAKKKKACiiigAooooAKKKKACiiigAooooAKKKKACiiigAFFIvSloAKKKKACiiigAooooAKKKKACiiigArj/AIyeJ4fCPw31nWpJliljtmWDJ5aQjCgfjXYV8qftla3PeeN/CvhGRduneelxdFj8pBYA59sCtKUeaVhNnneh/EbxV4c+DraPb+HobCLU9/nX8mfMuXkPOMfWvDtWj1ezYafNJCrr90seeea+kvj94u0LxVrGl6N4YWOXR/DaEs0S4ieUjAC46getfNXxKunvdZ+0R20kK7uQecGu+MXCjzPqRzXlZFW5uZ41X+0LVTKowJFP3h9aeNamkO92kXC7Y0Q4H41RkkKxorMxDdjzgUXUitCkatvKnghcYHpWMpt9SrEDfvCWbqTmqt5JgbBVgnC9KrXURA3HrWMtijV8H+KPEXhmWafQNVu9PaQASmCQruHv61cbxRrN5rg1nULpr+5JAd7o+YWH41zUI7Bjz1rUsrVZIDIJwrZwFxz9aUFroB9f/AnwZ480XwtB428I6pZ3BvWM8unxv8ki/wB0p0B47c19GeAPHWneJ1ezkRrHV4B/pNlLw6Hvj1FfL/8AwT9nb/hItft59VlLQ267bR5TtIJPzqvT619F/EHwK+o3kfibw1Oun69bHcsg4WYf3Wx1zWUlZ2GtT0Siud8A+JbfxNoiXkYMdxGxhuoW+9FKv3lNdFSEFFFFABRRRQAUUUUAFFFFABRRRQAUUUUAcF8S/h3p/ia3e5t4kivepI4D/wD16+YvFnh290G9eC4jYKDjcRj8D719tV5/8XPBsOuaXJfW8CvcRqTIuP8AWL/iK8vMcsp4uO3vHnY3AQrq63PkjNIWq3rlg+nXhiJLRtzGx7j/ABrPJ5r4arg50p8kj5edKUJcrJN1NLGm5rV8H6PNr/ifT9IhUs1xMqtgdF6sfyBp08LKclFdRxpOTSR9B/sveF20/wAOz+IrqMCa/bbDkcrGpx+pGa9lqrpFhb6Xpltp9pGI4LeNY0UdgBirVfomEw8cPRjTj0PssPRVGmoLoFFFFdBsFFFFABRRRQAUUUUAFFFFABRRRQAUUUUAFFFFABRRUEN3bTSPHFcRO8Z2uquCVPoaAJ6KKKACiiigAooooAKaHQuUDKWAyRnnFcl8U/HWmeBfDU+pX0kbTkEW0G7DSv2H096+QD8RvGkvjd/Faa3NFebiqxRtmDy/7m08Efr1oA+7qK8I+Gn7ROk+I9d07w5faa9rezZWa581fIUgcck559K91jdXUMrAg9MGgB1FFFABRRRQAUUUUAFFFFABRRRQAi9KWgDFFABRRRQAUUUUAFFFFABRRRQAUUUUAFfMv7Ruk6X4x+KC6X/adtZLpWlG4v5Gzk5Y7U+tfRHifVrfQdAvdYuyBBZwNM/0UZr4H+Ifie+v4rvWJpcat4lnLEZx5MA+6Pbit8PFuWgpaIo3t9p2j6PM9kvm25cqphHUjuc15je6tJf6lOvl7lZdxRh3rty8EOkJptvh1AwS3Qn1rnmtUs7n7TsjdyCGOOCK9iupySSehhCxzLLBIV2I4J/g6n8KZdxJDIAodQwzhuoq5ew7tQPl7IlY5Vi2Av41VvIJEmKyOHb1DZzXmzW5sg0e1+26pbWpPDuAfp3rT8XaKbN2KqQvb0NaPww8Map4g1W6l022mmFhCZZDGM7fet3VEa+SWxvI9sqLkcfex3+tbYenGpTlHqTJtNHlEKlXI9OtdNo9kP7OaTZvm4IXcFwD35rJ1S1NrdOp5HY+tb+mxpPFGZpSiKQrYH3R61jRg+Zp7lNkGla1qnh+9bULC5uLSRh5cslvKUfYeoyK/Tj4S6tZa58OtD1C1uvtCS2cZLM+5s4wcn1zX5matamOZlVI2gP3fnDZHqcfyr1j9mb4q3fw51W4TVLW8utNuAqFFclY0BPKDpkZOfWpqUnLYFLufXmnQf8ACM/G2a1hOLPxJaNcCMdFnhI3nHuHX8q9MFeO+EPEth8SPi1ba9oLmbR9DsZIhcbcLJLNt3AZ9Ag/OvYhXKygooopAFFFFABRRRQAUUUUAFFFFABRRRQAUEZGDyKKrXV/Z2q5muEX2zz+VAHzj+0Z4YTSdW+1QoqWt9l49o/1bjqP1rxNJc5VsblOCPevrn4n694d1Tw/cadeafJeoynacbSrdiD1r5C1nTdR07UZXjs55LYsdpC7mx2zivIzHA+1XPFao8vHYN1PeiiUvXvf7J/hzzJ7/wAUXEY2qPs9sWHU5yxH5Y/E14Z4a8P6/wCIr6K00zSb2QyEfOYWCqPckYr62+HHgjUPD+g2umzXBijiHKqwJJJyTxx1rly3AyVT2klojny/CtVOeS0R6JRUdvCsMQjUsQO5OSakr6E9wKKKKACiiigAooooAKKKKACiiigAooooAKKKKACiiigDC8feIrfwp4S1DxBdRmSKyhMhQHBY9h+dfNfh/WvDnhv4Xm88U+JJrDV9WvXvFmgLvNDI/IUheSAMdeK6n9u/xNcaL8L7LSoDtGq3ZWRh12xgEj8civiO51u+lWJDJMqxDIMbN8pPfB4HTsKAPr/QPj5d+Er2KLxPrNpr+m3ABhnQCGdF/vFSBn8q948EfEbwh4wtUm0XWrWVmGfKZwsg/wCAnmvyxvhNcO1xNPJI7c73bdn8aSzu9UsCJ7G8nhYHhoZCCPyoA/XsMD0INLkeor8stH+MnxJ0lVFr4q1LA6b5Cw/Wrl58dPileKRN4ovzn+623+VAH6Z6trGl6TbNcalqFrZxKMl5pVQAfjXg/wATv2n/AAtpCzaf4Xj/ALYvsFRLysSN6+rfhXwxrPifxFrMpk1jWr2fPOJJix/LNVLfUfsyEQwjcerPyTQB6n4w8Za14s1ZtW1++e5uDwgzhY1/uhegrPtrvzI2iLEBlKnBwcH3rz5dYut+59pHcYrb03Uo5sFWwe4NMDtLA2el6eViVyqAuxxudvy6mvTPgV8Xdc8O6m2pazJf6jo7xiCO2aUloVB+8AetePWN+MgNW5HctJbFIZArbcKfSiwH3n8P/iJ4X8dC5/4R2+a5NqIzOGiZCm8HA+YDng/Sutr88/AGrat4QmW60nVZoLvdvkdDxJ7Mp4I+tfR37Pnxxk8Zanc6f4mktLWaZ0TT/KjZUkIB3AsSQD0wO/NID36igEHpzRQAUUUUAFFFFABRRRQAA5opF6UtABRRRQAUUUUAFFFFABRRRQAUHgVjeJfE2jeH4BJql/Fbls7Ezl3+ijk1wR8YeN/FLbPDOhmxtCcG6uRyR2Kk/L/6FQFi1+0q88nwl1K0tZlikumSHc390nn9K+I4rAa7qtzeTOz21li2hPTcR1NfRH7SuneING8LJrOveJDeTBXWG2RdqLhc54wCc+1eVeGdHjsvBlgrYMsy+dIe5Lc17GX01JI5q83E4u/s1twVVeO1c9qGVDL1r0TX7EGLKgc1wOqwtHK24EV3Vo2RNN3OavAsbltqv7HpVOWQSCSVuMcDA4FT6iHM7Bc4qvdps2W654+99TXkVN2dCPon9jGYWf8AbuVG6aFGyfTdjFdR8ZPBtj5EniLSYFS4jbfLGvRvX864v9kbzJH8QTDPlhY41P0Ne5X0aT20sNwMxMpDA9MVzqo6dTmRTXMj4q8fQQR6nG9vzHIokwO3t+ear6fJM9uUiUksQDu4AHarXjJbf/hKtWjtdxtllZbcnoVB5x+OaoaFc+W5t5Gwx4jJ6fQ12cydRy2uRaysS3FtJDNsmfLDnavStLTr17dlA5XuDSXcRnG4qwdeCDyR7GoIEByDnNaNOL0Jex6b8L/iJr3w9vpb3w9Ij2s7BrmxlGY5Mdx3DYr7P+E3xU8MfEHTEk026WG/CZmspWxLGe/Hce9fnhBKyA/McVZ0TXNQ0HWoNW0m8ls7yBtySxnkfUdx7VFagqmvUcZW3P1EzRXzp+z3+0A3ia5i8O+LhDb6m2Fhul+VJj6H0NfRQII6g1506coO0jRO4tFFFQMKKKKACiiigAooooAKKKKAKV1a3NxlTdbEPZRiqJ8O20jZmmkf15rbooAwZvCOiTFfOty4HYtwaltvCvh63YNHpNtuHdlz/OtmigCKG3t4BiGCOMf7KgVLRRQAUUUUAFFFFABRRRQAUUUUAFFFFABRRRQAUUUUAFFFFABRRRQB8c/8FFNV33XhnRBn90ktyffcQv8A7LXkV98DPGkPg+y8RabGuoLLbiWW1XmWMn0HevR/+ChdtP8A8Jzod0VPkvp/lq3YsHYkfqKreCv2lbPT/A32HUdNZdYtLcQwFeYpsDAJ9PegD5vmje3naC6WeCZPlZHwpHqORUE6+YJPMUhlIBkHGPTI71L4s1y68Qa7d6vfSB7m6kMjkDAyfas+3uP4H2n0LdqYDZRPbvtLEehB6ioy7sfmZvzq7gSQlGIOclQDkgj+lZ+7rSAkB5z1qTPGagBq3Dbkpvfgdl7n/CgCI+1SRrcRurIGQnp2qwyhEByEUn5sjB/DuaRZbUgb2Y9jgYyPXnNAGtpF7cH5Zlx6P610FjfMmDuOPU1zVhNbrMJIrkRuMY3AD+daUbTbCscqSIy7SG4GPTimI6yyvIZztkYMr/KeexrYtpLDS7jydPNzFbwENBNjaWKjOR6EkcDvmuMhmnbh4Ym+cP8AK2Onb6Vs6PNJtkS4iQKXDIN+Qv8Anj8u9Az2f4SftZ3dgkOkePtPa6RMIb+AYkA9XToT9MfSvqbwP458K+NLAXfh3WrS/XGXSNxvT/eXqPxr8/NQ0vS9S5uLdS+Pvrw1Y8Oh61od6l94c1ie1kDHYVkMbcf7Q4NFgP0/yKK+AfCv7Qfxe0FzbXV9DqyIpQi6h3lOP7y45Hvmuw8OftWeNrKNl13w7aX0akkSRhonIzxnqP0FID7Oor5h0P8AbB8MyKRrnhy/snHeGRZAfwIFbtv+1p8MJGAlXVoQe5ts4/I0AfQNFcz8P/HXhfx1pA1Lw3qsN7GPvoGxJGfRl6r+NdNQAi9KWkXpS0AFFFFABRRRQAUUUUAFFFFAGLqPhjR9Sv1vtQtEupk/1Zk5Cj0x/jWtHGkUYjjUKgGAAMAVJTX6GgZ8h/tpanNdarPp8cjmO2twpj7dNxI/OuPsZx/YNpLuBjEC459q6H9o9mb4iaurDzFbayg9wBgj8q8tsr4waYbFpf8ARs/uZM9P9k/Svo8NHkhH0OGouYu6jqDTuQGO30rmNZYYOeT/ACrThMaq7GQEeuax9UdJiwEipGPvSN91R/U+1VVloVBWMCOFS8t7MP3MPY/xMegrKuVOxp2xvkPAq/dSi+uRb225bSL7uep9SfrW78O/Ctz4y8UR2sKEWsR+d8cAdzXmVGrXOhbnvfwIs9H8D/C2O91nUrO1e9Y3EpkkAODwB7mrt54gk8cXJ0Tw1Hdw2Tf8fGoMpQFO4QHnnpmtrwv8KfC9isXnQNdsgGBIeM/SvRbDRbS2gEdnaxwpjGEUCvOZrsfJf7R/g2z8O2ekXekwtFGMxv1OT1/WvHIl8z51PPevvb4jeCbbxP4en0y4iBLKTGxH3W7GvjHxr4M1Pwvq8tncQvEysdpI4YetdFGXNoQzP0/UBt8m6Yo/QSjrj0NbsNjBcQqzzC3lI+WTqj1zELKz+XMmG9cda17WW7swHtJNwH8B5FenSd/iMpJ7i3drdQPh9rD1U8GqpBU/OcfWtG98UW80Wy402GOQcEqMVhtqMc74WMR1MpwT3EkzYsLqS3njlhZo9jBt4ODkdK+/P2Z/GVx4y+G1tdX8iyX1oxt5mzlm29GPuRX5wma4uLhbeBmYk19jfsLNMtxrVtGWe2hhi3v/AAtISc1y12pwb7FxVmfVNFFFeeaBRRRQAUUUUAFFFFABRRRQAUUUUAFFFFABRRRQAUUUUAFFFFABRRRQAUUUUAFFFFABRRRQAUUUUAFFFFABRRRQB8wf8FANIbUPB2hX1v5bTWt1IGXcNxVguPwyK+Mk8PalI+GjWNe7MwGK+rv21H3/ABC0+38xti6cvyA8cu1eC3LtHHiOSReOcNVJAcyPClgEBl1JQ/8AFggChfCul9f7Sz9GFXLl5Cx/eSEe5qqyFifmPvVAMOi6eJTtuMkHj5hkmnweFbGYGQXMnPbI4qNoFJ7flTDAB6ZpASTeF4Ek2wSs7gZw2MCq0miXUZ3wgXMo9OApp+0rIp3YcZ2/Ng1YiuL6IYimdf1osBzeoafqUDlrqCTnv1FUeQa7xNZuwoWaGN/UkYptydHvCGuLAqx6letKwHDhjVq1vp7c/u3IHoelb1xoGmSKWtr1oiegkHArMn8P6inzQotxH2aNs5pWA0bHW4SoErbGxzxxW3aanEwykgb6GuLfStSX71lN/wB80qadqP8Az7SoPUjFGoHoMWqfMFDfj2H1qC68SQ7o2kmK4AAVWyMkcgnuK5E213gRrjYMrjeM+9QtpN9Jhm8vHb5uAPSjUDsm8RWVuj3DLy/JVeNxrb8I/EPwXAsQ8S+GLrUWywYi5AjQZ4ITGSfxrzOPRblsbnQfjV230AlxulJHcqOlID6Z8CeIPgP4w/0W48PWOm3KKWEVynDAejdz7Vq/ErwX8E7rwtP9nl0rRrsx74LmGUKc+4z830r5qtNItolGGK+pDYNbWm6XDPcxw2dnNczucIiAsxPoBU2GbHwH8Xz/AA1+J8eoQ3VxcaHvMV0IOBcR9jg/nX6K6NfQ6ppdtqNu26G5iWWM+xGRXxR4O+AfjnxKyNc6eujWhI3SXXD49QvU/jivsbwJ4fXwv4VsdBW6luktIwiySHk//WqgNtelLSL0paBBRRRQAUUUUAFFFFABRRRQAVHOcRk1JSMNwwaAPln9pLQLhdbkuo4vKNziW2n2nG/oyk1866tcPHMy3URtJxwePlY+tfol458LWHizw7caPfDakgyki/ejbswr5K+I3wt8VeHbqWC60qXWrAf6u6gjJOPcc4r1sNi4uPJN2ZhOm73R8/3+pMhIWeMe4GTWb++vZsqZHHdn6Cuz1TTNPjlYLpk6yDqpToaz7PQ9c1i8Ww0rTpV3nACrlj+FXU5d3JFJPsY8FncXdzFpOmxtLNIwV2QZPNfWvwl8FQ+FvDkEKxYupFDTNjnPpUPwN+Dh8OWseqatD/xMHX5UYcp9fevZrXRsEfKa82tV53ZbGqVkZul2bFhla6eys8gZWprHTtuPlrbtbfbjj8KwAxZ9NDLwtcj41+H2j+KbI2up2gb+7Iowyn616n5II7flUZtlJ6Ci4HxB8RP2f9e0d5LrSrVtSs+o8tDvX6jrXk17ol9pt08NxbSxSLwY5FIYV+nS26bcYFYviTwX4a8RQ+XrGkWt1/tMg3D8a6aeKnDdXE4pn5mahHp0kZ85ZIm9yDWFJb24cLCWZj71+gWt/s0+CL5pGt5ry23D5V3BlU/iM1m6P+y34RtboS3eoXE6g52ogTP481U8Up/ZGo+Z8f8Aw58F6t4m1m307T7OWR5GHCL/ADPYe9foh8I/Bdl4F8H2ui2saiRV3TuB99z15q54N8EeHPCNqYNC06G23Ab5MZd8eprpR0rCpV59LaBawUUUVmAUUUUAFFFFABRRRQAUUUUAFFFFABRRRQAUUUUAFFFFABRRRQAUUUUAFFFFABRRRQAUUUUAFFFFABRRRQAUUUUAfIn7YWl6pd/ESG+t9PuZLVLJEMyRkqCCeM/jXz5fqyjawIPoRX6czW1vMNs0Mcg9GXNZ83hvw/Mcy6NYv9YVqrgfl9OH3HhvyqE7x2P5V+nr+C/CT/e8O6afrbrUR8B+DD18M6X/AOA60XA/MYb8fdb8qCG/ut+Vfpsfh74HJ58LaUf+3ZaYfhz4FPXwppP/AIDLRcD86fA2kQa54l03TJLeOaS4ukiCycZyelfaepfs8fCHUEVl04WLlRn7LclBnHp0r0i18AeC7WdJ7fwxpcUqHcrrbqCD6itf+yNM/wCfKH/vmlcD5u179lTwhMS2i+LLqy9FuNswB/Q15l4q/Zn8Z6ZM39k6hpGrwDo/neS5/wCAnP8AOvt06Ppf/PjB/wB80n9iaT/0D4P++KLgfm7rfw58aaPMYr7w3frt/jjTzEP0K5rmrjzLSdoLgmCZeqSDaR+Br9Q38P6K42vptsw9ClZWpfDvwPqRBv8AwtpVyfWS3U0XA/M03DdfNX86ktI7i+l220b3DZztRSx/Sv0jj+FPw4jcPH4L0VWHQi2XitO38E+E7dQsHh7TowP7sCincD84bXwb4ouAGg8P6gynpiAit/RvhL4+1RgIfDlzEP71wyxj9TX6Er4Z0FcbdJtB9IxTx4f0YdNNt/8AvmlcD4g0f9nj4gXTjzBpFmh6mS8GR+AFehaD+y3C0KPrHjKBZCfmjghHA/3if6V9QDQ9JA/5B9v/AN804aNpY6WMA/4DSA8d8Pfs5/DXTjHJdS3WpSKQT5042E/Qdq9T0Dw34Y0RNuk6Tp9oB3ijUVojSdPHSziH/AakSws1+7boPwoAnG09MU6mpHGn3VA+lOoARelLSL0paACiiigAooooAKKKKACiiigAooooAKR1VhhlBHuKWigDmvEfgrwxrqj+0tEs5yOjGMZ/OotF8HaJoy7NM0u3tlH9xBmuqooQ7mWunAY+WplsgCOKvUUCIUhC9gBUoAApa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R2VVLMQABzmvHfHvx28P+GtZbTBC1xIn3mXpTSA9jyKK8g8I/HrwdrtwlvK8llM3eQfLXqenX1rqFuJ7W4imjboyNmiwFyiiikAUUUUAFFFFABRRRQAUUUUAFFFFABRRRQAUUUUAFFFFABRRRQAUUUUAFFFFABRRRQAUUUUAFFFFABRRRQAUUUUAFFFFABRRRQAUUUUAFFFFABRRRQAUUUUAFFFFABRRRQAUUUUAFFFFABRRRQAUUUUAFFFFABRRRQAUUUUAFFFFABRRRQAUUUUAFFFFABRRRQAUUUUAFFFFABRRRQBynxK1hNJ8OO5YiSZvLTHqf/rV8TfF+D7Jr8epBi8VyuGb/aH/ANbmvoz45+IseKbPTAw8qAEv9SK8V8U21vq1tcaZdYMbZwR1Q/wkfT+VVGViZK55XbahbLLzLhv4SDXffD34q694VuE+z3rzWwPMTnOf8a8V8UaZqnh3VmgulY85Rx92RfUUum6oeM8U2+YErH6G/Db4xeH/ABVDFDcTR2l43GxzgMfavUkdWQMrAg9CDX5iabqk8E6SxzSRyJyjoeRXrvgP47eJ9B8uG4mGo2q/wufmFS0Ns+4KMj1rwzwp+0L4f1ZBHcWF5FPj5gi5Aq/4o+NVnYaM91pWlTXlxnasTHaT7mhIEz2Sivm/Vf2gL2PRIlt9MjTU5PvK75Ef+NcfqHxf8ZajewSQ3bRyIu5oYRxx3NNRuwufYFFeffCfx3D4t0GOWdkivo8LLGTgk+or0AHgcilJWdguLRRRSGFFFFABRRRQAUUUUAFFFFABRRRQAUUUUAFFFFABRRRQAUUUUAFFFFABRRRQAUUUUAFFFFABRRRQAUUUUAFFFFABRRRQAUUUUAFFFFABRRRQAUUUUAFFFFABRRRQAUUUUAFFFFABRRRQAUUUUAFFFFABRRRQAUUUUAFFFFABRRRQAUUUUAFFFFABUU7rHC7t0UGpa5nxrrFtpumNBLJtmuVKQj+8cUAfL3xX1CTUvF99cK54lJX/AIDXH3t47SLcK+d3WtjxHLu1i+8zrvFcmXyjr/dagVzQvo9O1iwNpqluLiAjKno0f0NcTefDSMXHmaTqsXlf3J/vV00Em1vl+VqmT96/zH9KaYrmDp/gO4T/AI/NWtYE9vmNdBpXh/wtpsqvKLjUJ+zH5U/KrKWa/KcmtSGCCKPzETLDueTT3BsuTazHaRJDZWcEEknEcSR/Ma43xdrN0t49q9wPtKDM0Y/5Z+gqW1ubj/hKZ2lf50H7vP8ADWV4oMuo6jKba3WWcjDuo5k+tCQIo+FmlkuZ7udmlJPAbrXZeGtTmiuYtc0+IMmnuftChMl1J5De1cppdu1lpHl4KSsx3Z6itfTLi4sVSW3dhFIPLkC9Wz61pB+8glG53t9qVra63JqWm3x04zkXVrjhCCPug9ue1fQHwV8cyeLNGaO8X/TLYDc3aRfX614z4D0PS9d0n/hHtb09tjgz2swPKDoVB/XFe0fDXQrLwtpEWm6crMinJkb7zf8A1qdZpvQmCdz0qNtyj6U+q1m+5Ks1gaBRRRQAUUUUAFFFFABRRRQAUUUUAFFFFABRRRQAUUUUAFFFFABRRRQAUUUUAFFFFABRRRQAUUUUAFFFFABRRRQAUUUUAFFFFABRRRQAUUUUAFFBpM0ALRR2pM0ALRRmjNABRSZpaACikzS5oAKKTNGaAFopM0ZoAWikzRmgBaKTNGaAFooFFABRRRQAUUUUAFFFFABRRRQAV4n+0xPcWlnpl1asfNgkLAe1e2V4h+0XeCO9063lXdBIj7x6dKAPAdavoNQke9hGGkXMif3Wrnk37en3q0fEukTWM5vLB3MUvJCdPxrLsr2OcLb3H7mdeB/tUEsfu5qzDVW5ikh/3aks5ty0CNS3f5/m+7VvL7v3f3KyhP8AN61e0+7RZAGXKnsO1NOwEd3Y2806yzQv5q9GBxxViO2tLSGaS3XaChJJ9a03tYLmLerhj6VmX8cqWs0aJ95afMNM4vUzPNPbxrIR82WH96tfR4vOuhbM2wM2D7HtVaKwm82KcjaAcr7GtHRra1t5ri7klYMzZZnPyk+3vUzk0tDSm7nWeC9T1XSvFMNpFJJOYZM+UzYBQ8EjNfVmgRRzQRyLkbgDg18aajqXm3MF3beYlzAeZT/Etew/APx9q1zqYs9Vm8y0kX5GJ4Q+1VG8o6imuU+kLddqVMKrW8geMMp4I4qyOlSSmFFFFAwooooAKKKKACiiigAooooAKKKKACikZguM9zWZrviDSNDtvtOr38FlFnAaZwuaLgalFYGmeNPCupAGx8QabcZ6bLhTWylzDIuY5Ef6HNFx2ZNRUfmjHKkUpk9BmhCHbhRury34x/F/Q/Atu9irrda2ygw2in7o/vt6CuY+DnxpGuTmy8QzIs8h+VlHCn0NAHvVFRW9xHPEskTB1YZBU8GpaACiiigAooooAKKKKACiiigAooooAKKKKACiiigAooooAKKDRQAGkxS0UAJilxRRQAUUUUAFBIHU1meJtc07w9pMuqapOIbaLG9uuMnFfNnxu+NlxeXUNr4Nv54bePKzyDgSg+npTSuB2fxI+Ow8NeMZvD9vpQuFgdC8wf769XAHrj9a4rXfjh4w1DxdBNoFsLbTI2H7mZeZV759DXmGl2o1u8HyytcSfvHuXGWB+proJLWGyt0tpXkdUbm4zyp68U7WKPr/AMI65a+IdCt9TtWG2RfmXurdwa16+WPhJ8R7rwjdXWm3kQu4LjEkR83aA3c/iMflXpMvxngRCzWNuuOxuCf/AGWsKlenTdpM0hQqVFeKuevH60mRjOa8PuPi9eag/l6e0Ntx1EZk/niszUvHGsTxulxql0Q3/PP93/LmsPr1K107mqwVW+qse83+o2NjCZru7hhQdS7AVi3njfw3a483UU5GcgE8V84694yW0t/NuJFKp/y0nbew/PmvLvHfxE1TVrCSz064eC2J/fu3DMv+z6CnTrzqv3VoOeGjTXvvU++dI1Cz1bT4r+wuEntpl3RyIchhVvFeF/saeIl1P4cNo7y+ZNp0hXOeqnpXuuK6zkYCigUUCCiiigAooooAKKKKACiiigANeKftG6VdzxWWpW6b7eIMsuP4ScYNe11k+IdOg1DTZrO4iWSKVNrLQB8dyStFvVBlW+9GehrlPEWjxXCtdWq7JAdzJ3X3Feu/EPwRd6FePNZRyTWIGd3Ux+x9q4O+lt7dBJcMI8tgMO3tQJo4/TtQ3KbW/wCGHCSf3qsCHZJuH3Ks+ItFmuIGu7JI/NT5mUfxL/eX3qlpepI8aWd0AGHSQ/xUmxWNixniX5VjQfWtUwWV4vzr5Uv8Mi9RXNXMT275TlfWtHTrnei/3qEwaL6tcWMmyYHB+7MvRvrV9pbe4szkrvx0qazZJIPs8674n+8DWTrmktaOZLOZtnZc9KGxJGdIMW+G4HNM0vQrfXpFs7mSVI43Ei7T1IqCW8uAPLmVX9zWpozxwRNIZW81hjanQVlUu1oa01Yv3lnZ2lwLeE4BUrIzc8elLod3/Zt2kdk6xojcVm3bHd1znnNMtI1WXIOTWlBtaMqaufT/AMKvFTXdssF9fLM38HGNvtXqMD7hmvk3wjeyWrxur7cV7t4G8VfakS3umGeArZrsqUrrmRij0Gio4nDDOc1IK5SgooooAKKKKACiiigAooooAKKKKAGTcLnOBivi39pLxBL4o8Y3cMNwfJsv3MIJygI6kj1r688a366Z4W1G+Ztvk27tn04r4P1Wc3N5LLJv3yu0hx7nOaTV1YqMuV3PPJbi70+6KyK0TL91scn3BrotG+JPibRlVtP8RanbY5Ci6faf+A5xXW2PhUeItHlaa2V1T7shbH5V57r3gW/spXW3Ynbysco2sPoTwRWEqUl8LO+ni4P44nsHhf8AaQ8eWSr9qnstTjGOJl2t+YrtNS/aknbQZvs/h9Yr9lxDIJ90at6ngH9K+VrbQfEAJC6c7r3O4f0NTXEN2sbRXUQWVPvDkHHscVUFNbjxLw84+5HUua9q+oatqzarql49xczyGR5C5LOT7+g7CtnQbmWTdLDM8N3EwZCDgv8AWuFS4aO/Bk3DB6EdBXVtcRxhLpG2vkbWUZBFbHmn038DfjK9syaN4hclOAJT2PrX0rY3kF5ax3FtIksbjKsp4xX517lmiju4cozDHJ6sK9m+CXxin0B4tJ1uQvaEhfMJ+5QB9aqc0tUNI1ax1WxS8sLmKeJwCCrCrwOaAFooooAKKKKACiiigAooooAKKKKACiiigAooooAKKKKACiiigAoopsjqilmYAAck0AONcV8S/iBo3hHRrqSS/t/7QEZ8iDOSX7ZArgfil8d7HRzPpugJ592hKtK4+VSOuB3r5f8AEetXniHXJ9Tunkdp2LOB1DfSnYdjrfG3xH8QePG8nXLk29vGM/ZYsqje/vWb4Z0D7Swmvo9sKNmEf3h71peGNCtbaxjvLoebMV4BHCg+1ad3NHGmyNsMR/DgbVFMZoX12sFg8cMeY1TgIdrSEdgewrldVupLi6Hlx4IXaNx+6vvVG/1W4muliWQtEMbIyAVTHepYSzfM+5mPJJ70AU47ORrrzWZnDH5s/wBK6SC7urfarRi5hA5xw4Hv61HG6bNpWopGZDgE1lWowrK00a0q86TvBmsfFWn2MbN5EkLHp+6Of0rk9a8cahqFxJFpFru2/wDLSTr+VWppWG5XJOOlc6D9j1n7bGMI3319awp4GjDobTxtWfUyLaS41e8uJNXuHeRSR8x4X6DtVK9hWGCdN+5WGFYela+oWjm8mukHlGX59pzkL61kXcMkELGVgT1XIrtjFJaHI229T279h/WvsvjW/wBGDHZcwEjPXKnj+dfZdfAX7Jdz5Pxm08px5gdD9MV9+1LEwooopCCiiigAooooAKKKKACiiigAqOZdy1JRQBzmtabFPC6NGGVhggjrXiHxF+E6avcJ/Z80dnAWHnR7Tx/tD3r6OkiVxWTf6ekv8NAHzrdfDVdP0ZYtNupZ7qEbgZP4x/dHpXjnjLQ2h8y5t4WjZG/0iHHMbeor7am0VOTt5ry34seBXlt5NY0+HNxGv7+IDiRfX60mgPnDQ777Za/ZZm/fKvysf4hU0bvaTVW17S2026W9tQ4hZumOYm/un2qeG6h1C24IWVeq+lLYTR1mgXSXB2v1q1q+FjKrzXFWd/LYz101tqtre2+2Q7ZcdaGwSOf1AJv5plpcCMHZUmsJhzsOaop8qfNxUSNIGgbhpKt2LciseOardvcknCVVN2ZUjrrC6SNFZpQijrmuj0fxLexyIunwmTB++3SuAtFaRg0xyPSuo0qR1CKpCj0Fd0JnO0z3bwP4s1WYxx6hNbMhwMAYIr0yCZJkDIwIxXzlod0q7d0mGzxXpvhLxD5RW3mbch7+lOrSTV4kxlZnow6UVXgnWZAVbII4NWB0rjNQooooAKKKKACiiigAooooA474zxyS/DfWFizuMB6elfEbBhOFcMrlcD+lfd/xAWRvB+qCLbv+yvjcMjOO9fDmoSbrt2aIwzKR7qxHUr7UAel+GfJs9GgtSq42BmwOpNS+I9JtdVtlLKm5R8rYyRXmMfiie2+USPnPABqy3ji8YKJGJUH5ki4yPrQBqaCk+narzCJI87XRxgfUZrlvjRo32h1ubRjmPd5ihsA+nSt6z8UWE8+6TTYyA3Hmysc1Jq8a6kn7qGxwwOFSQ5APrmgd2fP805YrHcRlWAwJMdfrVzTrnULKLdCRPAuVKDkE9sCup8TaGbW4k8yMJ8xzkZRgemCKxLUy2NztZYl8v5vlHH/16BGt4f1u1mtZFBbORJGD2rWcx3y/a4CN2MOOm015+gW3vN9s+6EnPB5X2NdHZXMjRC5t5Edxw6IecepFAHqPw6+I2u+ErpFgu5BEOGVyTGfqO1fT3gH4waJrsaQ6gy2N0QODkoT7GvhmPVRuAkbODXQaVrzRbfJduDyM0Afoha3VvdRiSCdJEPQqc1OK+KfCvxI1TSmU2uoyoB/yzk5U/wBa9c8M/G+Zo0j1C38w92GP6UAe9UVwej/FLw3fbVknaBz/AHgCP0rqrTW9MulDW99buP8AfFAGlRUayowysisPY5pwNADqKKKACiiigAooooAKKKKACijNc/438YaF4P0s6hrd6kEeDtXPzOfQCgDoKhuLq2t0LzzxxKOpZgK+XvF37TyyPJDoaJFHkgPt3N+vFeV+JPjHq2ruzTXkzk9iarlGfWHxC+MHh3w1bOtncR3150EYJCD6nFfO3xF+NXijxJJJFa3psLQLjZbMVDfU9TXj9/rd5qU27ezZPP1q/plhLIEW7V4iTySposBBJLcahcOzFnJ5LZySa6Dw7pH2qN5La6VZoxuaOYY6frXT6HpGgwQo/wBohJ77srz+OKk1+z0yaPKCFiv3WRvmH5U7gUodU1SO0VJtNcR7ciRT8pH06ism91CSZnBLbWXBBH6VWnlvl3RQ3DlSNpDnII9Ka01wIvJuAdmAPkPp0560hkVrcRRuW2YYHAQDGKuLqUgbCsqgjoRVSTbK5YogbduUk8g4pBDdLIJEubdWAwCUycfXFAG1a6ou0eYpyOMg1f8ANWaMNHXNTXMkKn7XawmM5Jlh7Njgkf4Vasrg20yK8yyRuuVYd6AL84x9az7e2e4upJlZfLh4UPkqW98VcurqPk5471T064iWzVZHkBaQsyg8EH1H4UAjYk09ZIVkZcd0XHC1zvimygW0bdgNjitufV5px5cceF7Vm3VuLiYfaXUfU0XsOxufse6LNc/FeO72MYrZGbOOK+7O1eH/ALLHh3S7PRLjVbYl7hjsJxgAe1e4VJLCiiigQUUUUAFFFFABRRRQAUUUUAFFFFABTdtOooAjaJaztSs1mQgqCD1HrWrTGXIoA+Wfjd4Yi0HWlvYYSdPvARNHjhWrw7WdMm024W905t8LcnHp6GvvLxZodrqmny2txCkqurDLLnaT3r5M8beFtU8JX00N1a7rJ3PlSdUk/wADSaA8+jvobxdp/dSf3WpjSyQHKsfzqxqmiw3v+kWjeXIv8J4xWL5t1aP5Vyhak0BsQag7MBNV6SSGSLarjNYCSwzNmM4P91ql+dV3r97O3FS03sVF2Ne3sZJIyxfZGvJb1qEXZEu23iPlr/F6mnCSVo47OMkkn5q7nSrPS10dILi3Xzuu6oqKUEnY0hJPc5qw1BSRvYKfeul0y8hZV2yAmqD+FLa7kLW1xtZjwCeKhuPBfiOzHm25Myj+52qoYpJ6kyg3sd9p1yuR84rptLvimweZ3z1rw7+0PEWmv5c9uwx3K1ZtvHOoW7YlgZq9CniYNHO6Mrn1n4M8QxzD7NM65HQ5rt7eYSKCpyPUV8d+GfiFcJfJIYWCggN9DXufwz8YNda5caRNIZImjE1ux7A9VrOooy1iUux6yOlFRxPlRnrUg6VgUFFFFABRRRQAUUUUAZ/iS1a+0O8tI22vLCyKfcivirxh4I8U6LqE8klhK8G44kiBZf05Br7kYZFYGoaZHMXEkatnPUUAfBM4j+7cxAN/trg1Tm0+3kOYJZIP9yTI/WvtrWfA+galn7ZpFtLxgkxgH864bV/gb4SutxghuLQnqIZT/XNAHyUt6sN61ot9HKV5+dSo/McVr2OrS2jgbiCeiuRz9DX0Vb/AXwlZMXgsXd+rM8hJP50mofCnTRatbrZIYz0BH9ahzsOx5JbSW+s2HkyxIxcDK4HGO4rzfxtod3aXMmxD5IPBA/nXrniP4Wa3pUzXOg3LFRyYn6gein/GuUudTv7MS2PiLT5FDjHmsuf16VSkmFmeN3UMsZ8xOHB5x0NWLK+aGZOkczLjjgH610PiCwgDb7NhNAwwCpyQa5K5t5N/7yN1weCVNLmEbUN3D5ipdAISe3arJnMc/wC5lXb2OeornQBMNsm/eB8rcjNR7LkgqCQQegFF32K5TvLLWjCVDLgj+LFdFputFpVYTqg9h1ry2CbUVVY8kgf3hViKbVVGY92c9cU0w5T2aPWADujYg+orRsvFFxb8x38kZ/66EV4mG1tv+WyqD6vio1g1GVyJL1yf7qfMT+XNPQl3TsfRFr8T9QtdqR+IJwQfuhwf516/8CviNrHiTX30m+VngEZYPJjeCPWvkfwR4B8X6pdw3On6Hq12cjBeAxp+bAV9h/AP4d6t4dll1zxEYo72VAq20fIjPck96BtWPZqKKKBBRRRQAUUUUAFFFFACV8M/Fe/uPH3xh1Wx1jUJoNPs5dlvDuwpA4r7mr4p+LPhHW7bxnqs99pMloGnZ4riM/u5VJyCD2PtQmNEOi+BPDa74DbRuo6tmtU/DDw3OgMUe0nvmvOZ7G/j5j1S6hY9Bvxn86mt9S8XWMWLfUmlGf4xVLUdmegwfCnSbeUSRSAeoI4NXbrwxb2UX7to2UDhJDkfn1rz2Hxt4xt/lmRJUx170+Xx5qEmFurSQL3K07MR0V6ba1thD9lEgRSAdwbBPf5utYU1xYy2mxbVTcbcb9m0E/RaqXuseaqt5RKP3NVrFo5bkrHuB9KBj5bUNtFuVSQkZ3N0H40TW93C8aMgnypOAPSuhtrcmNS0Q9silubRQpZCU45APH5UgObhW3mYJInlt6EYq4LCDB2gD61W1OaELN5ivvJ3ZXnGB0FV7SS8mPlBXI4wcUDsPvI44cqrZU9RWZaxytK9rHG0gRgUx1UH+leqeDfhL4n8QbJhZPFCSP3s/wAi4+h5NeueE/2f9FsJ2utXvpruSQDfFF8icds9f1pNiPmWPS9QmtJDHbyMVXLHGdo9TVS1aEfPGySdtw5r770zw3omm2n2Wz0y1ii27SBGPmHue9cnd/BvwFc62+qyaLGsjnc0UbFYyfXaDilqCaPj22hvLyURWdtNM56JFGWJ/Kuy8J/B/wAbeInEo082EOf9Zd5T9Ov6V9f6V4f0bSkVNP0y0tgowPLiANaYGKBcxx3wn8F/8IT4dGnveG7nc7pHxhc+gHpXY0UUCCiiigAooooAKKKKACiiigAooooAKKKKACiiigAooooAguI9yVyHjHwzZazYSWl9AJon/MGu2qC5gWRaAPkP4m/DW+0W88/RbWWezZQCEO51PvXmt3bqsrwXcJEi8MCOVNfdepaXGwOFzXmnij4a6DqV+15PZbbg53FeAx7E+tJoD5Ju9J+81s+D6VVia9t3VZIG246nmvVNd+G/iOy1UQQWvnwyyfJLGeAM965LVtPutN1Ga0usCaB9rJSs+gGbo19Ar+fMu3H8TcV0kesW023EwCn7pPFYktqkq4ktQ4pP7OsW2+dbOuzkBSa1jOXqJ26nYWd1GGX98uc+tdToerXKMESfIz90968xgsLBplm8yeL0w3FatjZxxyb4tWuI3bjlhxWns4S+KJLqSWzPXDpf9sxZaGJmOd3HIrm9T8F2sH75li2A5ySB+FY9hZ3CxL5Xim5iBPOGHNTz6PaFi9zr9xP/ANMzJxWqw9O2iI9rNdTK1j+zLOUi2hUscDahzz713nwXFwniaO6uJAz7cIB2HpXFvFpdhlbdPMkbuTXdfCS3uZdQku5FKoqbEPbJrGS5FY0jJM+idKuPNjGetaY6VgeH+grfHSsSgooooAKKKKACiiigBDTWVW+9T6KAKz2ynoKrSWfP3a0qD0oAxns8j7tQPYjutb+0Uxo1Y/dpNXHc5mfR4JRteFW/Cuc134e6Lq0TxXVnG6sO616Q0K0eSvpScUw5mfNniD9m/QrtzLYXE1kfSM8Vx+ofsy6puzaa0WHZXUEV9gtbo3amNaJ6Ucoj4nl/Zs8WITsvbR+e6VCn7OfjENkzWgHqFr7b+yLj7tN+xKf4aevcrmPi5P2dvEh/11+g/wB1BWlY/s83S4+0Xlyw7hSor6+Fgp/gFIdPT+4KTi31DmPmPSvgNotsQ1xYvcuD/wAtJGOf1r0Xwf4K0zw/Iv2Xw/p2QcndArfqea9W+wL/AHKeLGPH3RU8mt7j5tCPSZ4HiWNbdLdgPuBQB+FadVY7ZV/hwasAEDbWhA6iiigAooooAKKKKACiiigBBVe/sbO+gMN5bRXEZ6rIgIqxSigDzfxP8GvBmt7nW0exmPRrdyAD/u9K8y179njW4rgzaNrttMo+7HOhXI/4DxX0rRQNNnx3rHwn+IOnlnPh/wC2p3MMqkfgODXJ6joOq2jlLzw/qtu465tHI/MAivvCmSRRyDDxq31GaB8x8AmyuMbRZXoGehtn/wAKmtNJ1JZQ8Gm3xb1Fs/8AhX3n9hs85+yw/wDfApRZ2y9IIh/wAUCufFem6B4qvCBDp1+D2Btn/wAK6K0+FPjy/wBrfYJlQ9dzBf5mvrdURRhVUfQU6gLnzVp/wB1a62SXk9rZjuMl2x/KvVPBfwl8LeHdkzW/266AGZJwCM+y9K9BooC7GxxqihVAAHQAdKdRRQIKKKKACiiigAooooAKKKKACiiigAooooAKKKKACiiigAooooAKKKKACiiigAooooAjdFaqV3YpIOlaNFAHI32kg52pXE+J/AOjapI0l7p0byt1lHDV7A8StVO5so3HSgDwjxP8N7HUbS3itf8AQ2txtVlT7w9/Wubi+Fc0ZmFxfiUmM+SQuOfevoy40qMjhapzaMmPu002thNJ7nzJc/DvxDDhfJhlHcqajn8Fa5ZSx+Zp4niYZDxnLA+hFfSU2i+imq7aO4OQtaKqyXTTPnFfC+tsfLTTJQT044qS18HeJpHZTZ+W2cZZuMV9DNpL4xtNC6O3901bxDsL2UTxnSfhvNJGr6reMsgbhYuhHua9Q8L6TBp9tHa2sZSFME56k1vW2i88qa2tP0uOMjK1jKTluaWS2LejQlIwTWuOlQ20YUYxxU1SAUUUUAFFFFABRRRQAUUUUAFFFFABRRRQAUUUUAFFFFABRRRQAUUUUABpKWigBKWiigAooooAKKKKACiiigAooooAKKKKACiiigAooooAKKKKACiiigAooooAKKKKACiiigAooooAKKKKACiiigAooooAKKKKACiiigAooooAKKKKACiiigAooooAKKKKACiiigAooooACB6U0op7U6igCMwoe1MNrGanooArfY4vSl+yR+lWKKAIY7dFPSpQqjsKWigAooooAKKKKACiiigAooooAKKKKACiiigAooooAKKKKACiiigAooooAKKKKACiiigAooooAKKKKACiiigAooooAKKKKACiiigAooooAKKKKACiiigAooooAKKKKACiiigAooooAKKKKACiiigAooooAKKKKACiiigAooooAKKKKACiiigAooooAKKKKACiiigAooooAKKKKACiua1zx54S0TUTp+qa3a21yv3o3blfr6Vo2PiLRb7TZNRstTtbi1jUs8kcgIAHrQBqUV4pqXx+0nT9UMVxpkrWfmFFlSQFiM/ex6V6f4O8WaF4s0xL/RL5LiMj5l6Oh9GU8igDcooqvd31naIXurqGFQMku4FAFiiuH8RfFfwLoij7VrkMjk4VYfnJP4V5pr/7T3h+1uJYNP0m5m2MVEkhCq3FAH0HRmvkHWP2pdeZiLGxtI89PlJxXPXn7SHxAlfdHdQwg9liGKdg1Pt+ivjXwV+0V4ps5Y7e+uY75C3P2lRk+wI6V9HfDH4naH42BtoGNtqKLukt37juVPekB3lFFFABRRRQAUUUUAFFFFABRRRQAUUUUAFFFNL4bGDQA6imGVAetHmLjNAD6KAcjNFABRRRQAUUUUAFFFFABRRRQAUUUUAFFFFABRRRQAUUUUAFFFFABRRRQAUUUUAFFFFABRRRQAUUUUAFFFFABRRRQAUUUUAFFFFABRRRQAUUUUAFFFFABRRRQAUUUUAFFFFABRRRQAUUUUAFUL7WNLsnaO61C2ikVSxR5AGwPaoNT8S6Bps7W99rNjbzqu4xSTqHx9M5r4b+PviKxm8fajd6Hf3cyyS5xI3CeoHc5P5UAL+0H4g0PVPHuqXuiSTyefKC8rPwGAwQvtXIaN4k8RaRBhJbmKG4X5kUkCRfde4qtbyW4vYpdSs3WXG5UfgMexPrXY+E9PTU5fMEyy3UxIPH+rUfyHpQMzNBks9Z1IG8vPLLH5Q3TPp7V6loE1x4duY9Q0G+Ntdx4yobEcwHZh6VwHjzw7HpNvDe2ELSLEx89sfMVPqBxwav6DI2o6TFNZzyrNsKlZl+UH17ZFOwnqbvj/44fESKXb9sNrA2RiCMLg+hzk/415Rq/j3xJqryteapczb/APnpKTj+ldn4n0u5u4fLkjDEj7w+YNxyPXr0ry/VdMu7G5kjeNtq857ge/p1/WiwKwya/upzmWZmPbmoHlZhySfqagDbgDyO1OyKYyRCc8elSeYx/i96hU/nVmxtZb6RljIRF/1kh6IPX/61AXLnh+2kvL8dBDD88rt90D/69e5fBG/Gma7DrnCQW1zHGCTj922Q5/UE144ZI4oVtLP5IlbJ5+8f7zf4dq6rw9qskcUNnCcID+Z7k0CZ+gsbLIiyIQVYAgjuKdXF/B/xGfEHhVFmkje7siIJih4YgcNjtkV2lSAUUUUAFFFFABRRRQAUUUUAFFFFABVLUrqOytJ7udwkMKl3Y9gBzV2vL/2h9cFh4IvdMRwk9/GY423Y/KgDyfxt8dtcW9d7ZUsLATbYNqbpJgOv0rR+HX7SFrdarJYeKo/scDkfZ7lV7f7VePusviDwklwrrFd2BWGaAr8ysowG9gw5zXIyXMMhlt9RtQ0gO0iMbWX/ABpSugP0W0fVtO1SxjutPu4rmFwCGjYEVd3rjrX5/eA/F/ivwXcCbwnrIvLcHMtjKc5HoB2r6S+FX7QXhvxOyadrX/El1PcF8q4YAOfY9KmMrsD3EHIzRUFtdQTxiSKRXQ9GU5FSeYvrVgPorL1DX9LsZ1hubuON2bb8xwM0una9o+oXL2tlqNtPPH9+NJASPwoA06KaJFPQ04HIoAKKKKACiiigAooooAKKKKACiiigAooooAKKKKACiiigAooooAKKKKACiiigAooooAKKKKACiiigAooooAKKKKACiiigAooooAKKKKACiiigAooooAKKKKAAkAEngCuN8Q/ErwhpEdwG1m0muYcgwRygsSO1Z/xk+JfhvwTodxBqFwJ7+4iZIrSJv3hyCMn+6PeviG1XWPFGveToduy5YlmLEqoJ/iY//WoCxs/ErXm8S+ML+68Pw6jdTXMxkYJl1UegAGce9c47ahot7bXerWERmQ7kMg3AfUV0l/HeeC5Jbe4Nk7XSgSSxnlT/AE/WsS1hOoXaPcTLOrnG1nxn8zQUCLba1qJutQuiWdt+FGc+wxWrqmj6loATXtNlkVc7pYl6xDtj1HqDSXng6RrV7rSgyiMkxhgf3309PatPwJr32u/j0HVPNS5wVVZByMD7rCmSdJ4L8Sw+IrVlKqs8Cjzvl+U57il8TavaWMiosZdyCESNOuBnt9KtapPZ6ba7YYo4wOixqASfQY61zCQtf3Au74qIxkhARwvbP4gfjx0BpkkCeJre5UMd8frxuUc4HIrm9e1GG8kkwoI7f41Z8TW9uZnuIWMbccg5BIrm2dy2HYH3z15oGis8dvMxEke085YcHGKrxWMLj5rrYQDnKZ/rVl1Xkq5UE4+Yd6j8l8cAdPWgY1LWyhY+ZK1wcZXHyrn3xyf0qczs8YiRVhiBztUY/wA/jk1CkDEcbcD3qdVjjAY5LYoAlj2n/ZTH51oaderC4ccBe9YzzMx7j2rW0CwWV1u707LdW+6TgufQUDPqn9kOa4W01L7USZLxhMq5+6o4FfQdfO37LkzzancTMNqGPagHQDsBX0TUiCiiigAooooAKKKKACiiigAooooAjmlSFGdmwACST2Ar5E+NniW58YePLmGzZpNP08NGu3oxz1FfQPxk8UQ6D4YvIY3zeTwskY9N3Ga+d/CehtZWaXEzNukbLEjOSetNDRi6dZ3sdumuaeoN5ZfLeW+ARcQe47mmeM/C+k+JdKHibw/IsYYBZYzw0T91kHUY9a6TxHZvoN3DrOk4SMggqxyG9VI/lXH3+rPZXh1nwzONPu5DmdGGY5fUFelWlcbPPLrTb2xnz88EobAcnGT7Hoat3MrSRoms2LqVwUuEXBz68V0Nx8QvDd7BPa6xoMtncyMfMnt2DRk+oRs4/Ais5fF2g29uIBqcssAP3Gt/mx+Oaz9ndknT+CPil418LFo9L1RdZslXcLe7PzJ+PWvTbT4yfE7UdPef+wNOsYRF5jzyyEBR65JxXhMPxG8M6TE39naBPdzMc+ZOQAfwGOKp3PxE1TxheR6frjJFp0fzpbRqVjbHRTjk0+RrUaPbbf4naZfwrd6tdwPJc8AsT8pHdccVznizxSmmeL7DxF4V1CKC5VPLu0jU+U6+pPrXmmm+D/HOoOG0mxe4hzuHlEfKD2wa9L0Xw7H4W8AXEfi/TJIjdP8AvIpCEZl/v+2P1pWGz3/9n7xp/wAJDos4ur43EvmZTccnHevWozlc+9fn5ps+oeDGS40ye9j0a+n+W8VflRRxke3rX2T8MfGOj3/hfS4JNTjkuWjWNWZhmbjhh65oJO8opodWBIPSnA56UAFFFFABRRRQAUUUUAFFFFABRRRQAUUUUAFFFFABRRRQAUUUUAFFFFABRRRQAUUUUAFFFFABRRRQAUUUUAFFFFABRRRQAUUUUAFFFFABRRRQAVV1a4a10u6uIwC8ULuo9SASBWN4r8Z6H4cj/wBMule4P3YIzlyfp2ryPxV4v1vxKWSZjYaX/wA8UPzOP9o0AeP6/wCEtc8a+K7nVdcvVG5zuWM7tq56Z6fgKv63q2h+B9G/s3RYY/tRGCR1z6k1P4z8YW2l2j2dhtWTGAR2rxu7uZr68Mkjl2Y9TQg1L48/XL8zXbM5Y855qyfCl0ZSunP87N8gLjaABkgjrz61b8NWkwYMIwajtvEFz4d8YXCX8eLe4xsYg4H/ANamBpeHfEk2mSJpHiCGS1KkKjMPuj+q+9d3cC3tWMoji3Ff9YFGSPr6Uxl0rWrWOaa3guEXBAcBihqvq9xAkLK8igYwKBM5eW5/tTUpXHzwQk/KD97H/wBfj25PaotX1GNSUT0AOD2AwB+A4rBttSWzuLmHY24EhcHPBbgjH1NU777VJNjYVVv43OFP40xEWs37THavasgtuYsa0Et7YuWubggDtH0P4mpoYNNkytvYzyt6mXI/QUFGLuO7cOPSlMrFhvAI9MV0jabacGTTZkz/AHGPH6Gqsmk2kuPImlhOcBJRuHX14x+VAGMZGClQRj0HNRtu2k/rWrLpM1nmS62hOxU53/T1rb0Lw9JOy3M0Z35+SIjhB6n3pAZGnaSqQ+feKcn7keevua17KwuNQuVLBgg7dMCust/DqsfMnK56/SrUt5oejhVuJkVuyg5JouNHs3wFig02SNnZYogoUs3AJPSveRXxND4/u5AkcDfYdNjfcSx5nI6D3+gr3P8AZ/8AHd7q0h0LVJGkkKGS3JB3Ko/hJpCPZqKKKACiiigAooooAKKKKACiiigDwz47wyXPi63gKkwmFXP4Hn+dU9Rt7aHTVjVVHy5zXVfH/TbhtKt9XsARcW8hVyvVkIyR+YrwyTxddXNvJChMoh+WRSPmjPoaaGifV9TjW3k0+7w0Mu7azdj2ryTxFI0F+YnYFD0ZTxmug8QahLqKnnBjJ6DpXG3ztPaS7jl0bg1aGzC1K5dJGb7PC4z/ABDmqjakMACwgB+lb8tks9uG25OKy5NP2P8AMuKZJSjvvOlG5UjHoF4re0u40+B1eRhv9VArnrvT5Mnb064HaqMscsS8FvqaTA+gPCHia1ghjSK4ML7hsZTyvv712FzqNj4vEOkeLIjMm4eVNG2FcZ7+/tXy9putSWbrJ5hBXuegru9B8e2pj8m6twEHzby3IbsRSGj1z4oXL6JFZ+HLayjksJP3VtGId3XqS3YZxXM6emveCvGdlfXEfnWcUIdRDki3Jxye3HTFdV4E8e6fLDbWuuwwyIWBguDzn8+9Q654TurvxJqGpPcH/hHpg00iRktzg4/U5xSY2fQPwp+Ilj40t5Y4IXhmt1Bdj91z32nvXoUTBl3Kcj1r4Q8K+KLzwrOkOm3rJKx8uCUfKR7lfwr6/wDhX4m/t7wzbteTI9+igTBe5x1qSTsqKarqw4p1ABRRRQAUUUUAFFFFABRRRQAUUUUAFFB6U0/WgVx1FYPiXxX4f8ObTrOsWlkX+4ssgBb6Co/DvjHw/rsvlabqkE8n9wNgn6ClzK40na50VFAI9aQ0wFoqvdzxW8TzTSrHGgyzMcAD1rgJfjF4Dhv2szrqyFG2vLGhaJT/AL/Sk5JDUW9kej0VS0jUrTU7SO7srmO4gkGUdGyCKu0xBRRRQAUUUUAFFFFABRRRQAUUUUAFFFFABRRTJ5ooImlmkWNFGWZjgAUAPpGYKMtwK4XxN8UPD+l7orVzfTjtGcJ/31XkfjH4l63rKtD5/wBntz1iiOAfr60Aes+PfiRpWh2zwaddRXV/2UDci/XB/SvJ7jxp461md2XXJbSFv4Y0CqB6ev6157c3xdtzNk57mhfEctqm1TkD3oGdNqbX9r/pMc1rJPuy0soyx559O1cnr/jyee2lt2hWCTkb1bis3WPEjzRNuJzmuC1O7eW4L985+tCQDdQvJbq5bzWJYnkmrGjWzSTjg9ap7DMA6qWb+6vX8K6PwxD5mGVQw9fSmJnW6FZmFFJHFWvEWgWOt2RiuEAbHysByDVzTo9sQWppH2g+nagR5dFdaz4LvPsd2zvZsdsU5yVHsRUOs6ve6nJ5cCsOcFh0rv8AXvs1zavb3MayRsOVNeaX1lJptwywsWt2BCP12j+63t70wRTureaHa6zlmJwBjvUqRsq7r688sAcRoMtj+lTzSWiWEQLfv8c4GWxjpnt+VZb33kxlIFCZ6tjmgZpG6toCskFmhIXlrhtxJ+gxQuvXijak7gE9IAEA5+hrFTzJXy2T9a6DRtIe4YZjJoAmttY1AktHJdN3YM+c/wCfpXS6c8N9ah7mFZVIyWUfMB0yexHuKsWmn6fo9l9pv3SJe2RyfpXOX2svFq5k0uM20EvzDPXeONwHqQMH1pDOvbR4beMXk0jtBlcLnOCehFZGs+K7fTZ3stJgWVl4LdsmuZvdSvpIJIb3UpI4M/6lBz6/d7fnVHdI0nlwI654BBzI5/w9v1osBp3OuazK5N1ffZy38I+9z6L1qhLdF2P3nYc+bOev0X1/GtfSPB2pXW1rvbYw8H5xmQ/h2/Guq0vwzpGnnd5bXEo/jl5OfpQBzGhWGoXc4eKCWRwB+9kXhR7Cvpv9nPSYdP1MuSZbiSImWQ8/gPQV5hp0TSssdugx0wOAK9++CelrZ2sszHfMyjLensKQM9KooooEFFFFABRRRQAUUUUAFGecUVU1O8hsbGe7mbEcKF2/CgCh4os7W/0m6t7tk8oxn5mOAp9a+RfHek2q6kZracpPG/yz25xnHv3+ldJ8Tfirea55v2JLwaWrlGMb7c15rY3jXF+0UdxJNbSruWN23NEfU00UirPqrwvJ/bVj9sjzgTWy7WA9x3qOKHw1eWzyWWoRo7D/AFU52vUt2o3MsbDA+8DwfyrG1DTdPumzJB8394DmqBnQWfh6KS1Vo2BXHaoL3w35cbSN90dsVz8FvfadIJNJ1OaFe8bHcprf07x1FZvFHr1uwHQuoypoEjFuraSzVhBCAzLyxXBrBudXvrVdsqBk7hlD5r26yuPDfiO3BheNlI4IIBFc/wCIPh/GQZofnQ9MUDZ46LjRL68aW6tRDnj9z8hHvjvT4NDhkEslncI4zlI24ZhXT6n4JUO3mR4GeMcGud1LSLzT1KwXbiMN9zqKCTrfB9/bWDRWupxvBFIBtMg6H1Ga918L61o76O+nTXUOyRdvmH7rEjj6GvlSLX50IstRDNbhsjAyM+uK6HQ9d0e2vEa4uXe33BnjjOxCR0NAHY+JNIsdBsdU0OG4GoXF5cCWO4x/qBz0P6Vb8LeONc8CzxNHJPMqqscxOc7eDn6VZ0LxP4JnlW43Ca7GdwVfkBPTGetd/ZeF7PXbQStAhEqdMdqTA93+Fnj3SfGugxXdnOvnbf3kZI3Ka7ON1Zc18U3XhTxV8PdUOueE55FRG3yQZO1xnp+Ve3/CX456F4mEena0w0zVfusjnCkj0qQPaaKigmjkjEiOrBuQQcg1KDmgAooooAKKKKACiiigAooooAR+FJrifix4yXwroGbULLqVz+7tYz/e/vH2FdpMQsZY8Ac18tfGLxLHqHie9vZJB5MDG2tsngAfeP8AOsMRU5IG1Cl7SZg287zay+oajIb6/lbMs8nJz6L6AV6NbfZtTEcbDybgIGgmT5WjbsQfwrxPTvEuli4Cm8QtnkivQ9D8QafdSW4t7tRIoAIbjPNeW3VT5rM9RRpW5bnvXwz16bWdIeG94v7JzDcDP3iOjfiK63PNeO+AdcgsfiELd8qurWy7f+uq56/UYr1i/uI7e0lupfljjUsxz2Aya9enU5o81jyakFGTijwf9pTxZ5l//wAI3FMUtYUEl2FbHmMc7UPtwSfrXlPhbVntVmZYUMXy5jwMY+lZ3xW8RQ6h4uv72aQhJZi4BPUdq57T/E1jBAwbzNr/AChgOMiuGqpuR3UXCEUmz6N8B+I49BvIr6zkxpF2wW7gzxA5/jX0HrXvdvIkkYZGDA8givijwL4qs55DaSSAQzHy3Rv4hX1H8JNWe78PHT7hjJc2DeU7E8sv8LfiK2wtWT92RhiqcVaUTuBRSL90UtdhyBRRRQAUUUUAFFFFABRRRQAUUUjuqKWdgqjqScCgCh4i1ez0PR7jVL+Ty7eBCzHufYV87ax4n1Xx80twdSa1gDHybRT8ir2z6n3rq/2g/EFtrXhmbS9HvFna3mxcKnqBwPcV822uvXeiTMhLLzTSA7LWY7/TZCtwN4/vDpWHLfLJkhhmsvVPHjXMLRPzkYJNcqdVknnxDJsye9JpjR19xc4zzWdczhsnfUVlpmvXkQaGOORT3DVZXwp4gkbDQqg9d1KzAx7tsg81lyx7n4612a+C9RxumuIlH1qxbeFrO3fN1dIfXBqrCucdp1vIJAVGMV0GmW0+mXq6gQTbSHa8Y5J9x6V1NuvhuxTL+WSPXms/WfEOjtbvbxEEEHAHHNMRr/bYxGrIwKsOKz7/AFZVU/NXEXHiCaKAxDcV/hJbIX2FZF1q1xMMZNOwWOm1bW85w46Vzl3qjuDtNZrvJIfmzTooWY9CaBkUjlzlu9CRlmFatrpM03/LM81v6R4Yy4mu2WKJepagCn4Y0Oa9cEKdnc11V9qNjoFoYbNFuLgDkn7qn61W1DWo7KL7HpkOIxxux80n0rlZmlll3spld2yBn5U+nqfftSuBJqV7Jez/AGq6meWXG5SRnA/2F7D3qK2jmmw0fCNxhPvNkcDPVue3FdDoPhqTUHP2dPMZ8eY0h/dp7k9z7V3uiaHY6Xj7Hbtd3hT5pQmSAOu0dhSuM4fQ/BF0yfaNRK2UDEsEAzKxI6+i9q6ew0/TdMUiyt1V+8h5c/U1cvLoyOy5JYHBHpU+kwL9mWaUAsc8mjcdiskVxcNuCnHqa0bXTIwQZmLn07VMkqZ2IGkc9FQZNdDoPhHxZrEgFnpMkEfXzbj5F/x/SnohFSwijhxwqIPwr2f4SXL3MU5hiYWyAL5hHDt6Cs3wz8JLSErPr95JeyZyIk+VB7H1r0qws7axtUtbSFIYUGFRRgAUmwJ6KKKQgooooAKKKKACiiigArB8b2T6j4W1OxRmVpoHUEdelb1ROpYsNvFAHwRqqtpcjfZJZbqzRyjxMOFk75rNGkaldK17oNu4YgeakJ3BD6Z716f+0B4bj8J+OJp/Kkk03US0saDhVdjlhWb4dvotP09bCMgQTxhl2KCRnr+NNFI881COYSCO/gNjcKgwZG+aQ+9UzqjW7xx6jGRGThZFHUe9dv4keOSMJqMST4OI2ZvmiHYg4rgdSJt7w290puUl4imPQD6VQMs3V5brF5gUyRZ5dO1VLu+082jGS5jaLp83UVD9hmtWaXTbgSxgfvBj5c+lYmo2cGoZBQ285b5So+X8aaJNODT42cXmj3hglHIaN/l/EV3Xhnx/qemKlrr0LXEeQPPjHAHvXkc+mazov760LkZBOw5BFdZ4c8TaZdqtrdyG3uHG0rIOCaGUj164j0zxDaNcabcxycZbaen1rz7xNokke8MST61LZ6XLZ3BvdGuDby5BYRtmN/qK3f7VXU4Tb6pALe66Iw+49IGeOazpzKjEcEd65uRXLMB1r1bxBpDqj5Xd7jp+FefaxZGCTIBHrTRJ3vwO8LWOpauk+oTqFXBCZ619j6HYWNvaRR2oUKFGMV8C+GvEl5od1HcW7coeOa9z8CfGpFx9uk2se2e9DGj6XvLOCaHy3RcEYOR1rxH4p/CdbmdtU0U+TOvPy8c13fhz4jaLqUaGS6jQkcZYV06arpN3DxdRvn/aFIbPC/hl8bPEfgW/XQPFkctzZIdoY/eUexNfVfgnxfoPizSo77R7+OdGGWUN8y/WvCPiT4G0XXo3eORFkfoVxnNeIWWqeJPhR4lE+n3my33/ADRK2RIvoaTJP0HBB6UVwvwc8fWfjzwxFqUACTD5Zk9GruhUgFFFFABRRRQAUUUGgDA8eaqNJ8J6hek4ZYSE92I4r4E+JWvNdaubGOQmOD7/AD95zyf519cftNa6um+GIrPdgykyNz/Coz/Ovha5ma4upp5OWkcsT9TWTipTSNYycYXQvmPuHPfpWtp+o3UByszg/WsiJWdlVepPFaUMLblGOc9q2k7kpWPbvgrrF5qninw9BczNIbe8XbIxySp7V9XeMDGvhXUmlY+X9mkz9NtfG3wHlks/HWk7l+V7uEc+7Yr61+Ld2tn8PdUkzgyQmMfVuKS0CerPz88cTtN4luzk7VfAHpWGemKueIJBLrV3ICSDK2DVMUEPU1fD8yxX8bSyuig8OOqn1r6y+EniSK31nT7mG4823uVW1uDnoxGUJ/Wvj+LcD0NevfAu+kee/wBKUnfLEJ4faSM5H86wqtR1RtSTk7H3TH9wZp1YngjVl1rwvY6hn5pIl3j0bvW3W6dzG1gooooAKKKKACiiigAooooAK8N+Pet65Jqb6PZzSRWEUIaTy+rsfX1A4/Ovcj0r5o+JupXLeJb472hdZnCnHI56EdxQgOCs/FVi5/s3XY5LG5LMySp0PqR6qfTrWV4j0q3uomk8yO6jIJFxCM4+o6irGsyWN3GDqNhAJSCvmhN6HPqO1cVfWlzp7I2l6hIwYZx5pwR9eo+lMCjqfhuVGJgk8xfasc2N1by5MbAirtzqepGcySTOrg4LY3L+dXtJ1RriYC6ni8vPLYB/nzVXAsaHrmoafGFVWIH6Vo3HjDWpOFyBV6C30adQE1K13E8BgelSPpMCgMt5YMns5pAc5ca1rN03zzOB6VUmk1KTP7yQ5966S9snhUNbrZS88/vsVWDXqHm1sgvr5xNFwObNteSH5t5p66TcNg85rfFzcNnzH0+MjoAWP9KBc3GP+P22X/cjB/nSuBk22ilpFgm5LDIHpVhfDaZxnFWL6bMBKXU7ygff2qoH5GsNJpGYJNevMOg+duf0pgbC6NZR8yyoB7mnL/YttkmZZCOyjNZE8zb1t/JlDrnAZQOnXnmos4DZt4ww6EuWz+FAG5/wkEMbGOxsi7Afeb/Cqd3qd/Mc3k+0YyFA+b8AP61Tjivp0SOGN2J6iFcBvY1p6V4S1i7fy3CWynDMG5OPpRcZkyTySv5S5VWAJOclu4yf6V23gnwfNcQJfatm3tMZjjPEko6/gK3fC/hHS9HaOeVPt11n5S4yAfYV7j8P/htcao0ereJA0ducNFbdGYdt3oPapHY5PwP4K1LxIUgsoFsNLiODJtwv0UdzXu3hLwjovhu18qxtVMpGJJnGXf6mtu0toLS3S3t4kiiQYVVGABUtArnE+L/hn4c1/fMtsljeN/y2hXGT/tDvXNeH/gnplrg6tqc97joifItet0UCuY2h+F9B0WNV0/S7aFlGN4QFj9TWyAB0AFFFABRRRQAUUUUAFFFFABRRRQAUUUUAFFFFAHGfFjwda+MvDFxYTRgzqN9u2PuuOlfI11BdaBcT6XeQyLd2hMcoIwFHbHrX3Z615R8avhuviizk1DTgsV8incFXHnD0NA0fN+2DX9GkZbhvtkPOOiso7CuQubOW6hksmjyG5jcjo3pXQ6dDNpGptbXSSRzRbo3UjBFaF3p4Ui4gYsjkEg8nGeh96aKPLzFfWbhI5fkRvnC9D9asSNa3gaSRVjuc4RE6fWtfxVDHpeuzWC8Wr/vWGOfpWS1rbTIZrcmGU/6uMdWqgNjwfaSQXskcq/aojhvKHOfYU74leA9O/s06zZp9nd2VWTHIJq78MrV1vLhbmQqFXCkdQTXQeOGeDSLaxuJfOaeUYP0oA8biuvFHg2RfLDtaNyFb5kcf0ruvD3jPw/4hhNreKtlc4xsk+6x9j2roXtbfU7W0066jUwSEhiVzgDvXmnifwZGszzabKssYY4dDnoe47UAdzcQ3un4C4ubLBJhY5/I1z97p+l6m3+sNnM/SKX/GuU03xR4i8PuYZs3UBGAsvzAD2robbxT4e1VES6Q20/8AtD5QfY0CZi6v4LvIcukZYdiOc1z82lXdux3ROCPQV6bCsyyLLYapuH90S7gfwNJqVzfhtz6dbzjvhME0EnmUN5qVu25Jplx9RWvZeMPEFsoKahMpB4GTiuxSPTHTfc6VtJ6hGzUM2neHbhTttLwH/ZQUAZsPxR8VIFAvmBA4z3rM1XX9W16YNeu8pzkcd63o/Dehs4cx6gqg9kH+NdJpWj2lqyf2fpIncnhrg8KfU0nsB7b+xRaXlnoV5JcKyLNMSqnuMCvphevWvBv2d9G1yPUDqV+xS1WMosSDCA+w717vH94jB+tSA+iiigAooooAKQ9aWkPQmgD5O/bC1gnVpLRZOI4lQAHpnrXzTp9rLdTpCp2q5Aya+g/jnoGoeK/F2tXduoWzsmzLKehI6KPevFtNhKavbQhePNUfrTpU92xyntY9J1H4Lx6H4Ji8V3Wuea2wOIFhwB7ZrlPDd1oS38cN4vk5I/evyo+tfRPxcj8j4FQD7vyoP5V8nrE11d+XGu4scYFW99BHtvgdbaXx9BdWTRtbxapZxxtGflOX619C/HzH/CtLskkbWQ8d+a+Wfg9NNZeMNG0Yt+7uNSt5MHsysK+sPjbb+d8NNSGM7FV/yOahqxV9j4L0zw7qviLV3tNHsZby5LnKIOgz1PoKra3oN5ol89pqCBJozhlHY17z+z3qdl4f8RXNjJGgku5MtIRyw7DNYf7U2hrp/i1byNdsV3Hu49apR7ibPOvCPheTxBn7LOqSDjDDiuy8D6HrHg/x1YS39uVj80R+YvKMre9VfgQy/wBqujHPI4r3XWJrNVEcyIVYDhhkZrKpT5ti4T5Wd78GLjyrXVdJJ/49LslB/styK9Grxj4N6isvjfVIFP8ArrdHHoSOCa9npxVkkRJ3bYUUUUxBRRRQAUUUUAFFFFABXBfEj4c2XicNeWsgtdRx97+GT2b/ABrvaKAPjrxj4T17w3dNDqlhIic7JVG5GA7g1w19p8Mm5lUo5HBTjHvivvi7tba7haG6gjmjYYKuoIIrzvxZ8GvCutFpbSOTTJyc5hPyf9807gfFtzoTlmZJlb+9u4yadZ6RarB/pdmWbj58Bv0NfQmv/ADxBAztpd/a3aA5UP8AIxFcVqfwy8a6cC1xoF00a9XjG4fpRcZwel+HPDuCZprpSzFiwiK4z2GOgq9B4Z0OKFlGuXjkltpaRht9OPatV9B1qL7+m3q/WFv8KibTdRX71jdD/ti3+FK4GRJ4Z0r7Ns/ty5M23AkMrYz64qObwrayQKsOtTocgs/mM2cdRg+tbq6dfEY+wXR/7Yt/hUqaTqjfKun3f/flv8KLgc3L4VtJHRxqMuFzkbeG+tRp4Y0+O5MjfvMjGBEMCuwi8P65Jwul3jf9sm/wrVsvh/4yugGh8O37L/eKYFCYHBReG7WNHVEkRXO4gy8H8KtWujWMcYWSGE46biTivSrL4ReN7kgHTPIz3lcACugsfgP4ikx9qv7GD1wS1Fw0PFv7C095DKxbdnIIOB+VXLfTdLhH/HpHI/8AeYc19B6f8BNPQKb3Wp5T/EEQAfSuu0f4T+C9OKsNOa5Ze87lgfwpaj0PmOwtbiZhHZ2btjoIoyf5V33hT4ZeKdXZJZrc2UDc+ZPwceoFfRen6TpmnpssbC2t19I4wKujimK5xPg34caLoDLcSr9uvByJZRwv0FdsOBiiigQUUUUAFFFFABRRRQAUUUUAFFFFABRRRQAUUUUAFFFFABRRRQAVGy7jyO/apKKAPMPil8LrPxaWvrRUs9Sj+7Io4kHoa8I1bRdR8H3Lxa/bTW8QYmM8sh9+K+xqz9Y0yw1OFoL+ziuI2GCHQGgaPz717WI9W1OZ7mDbATjP8RA6Vmz2bqVurLBwx2KTyBX2L4t+AXhDWn863Wawk/6ZHAzXl+vfs4+IdOne40PU47hdpAWTqKBo818ATMA7SKF9c9zU/jt2k1jTYWyUCmQY9a0NR8J654cQ2+oWM1tOh3F9p8t/xrL8RxtPr2nENj9yflHPNNDNK3aG2gM/IMUDP71wNk13ZltSs5VQOx3Rk8MD6jvXdXbxroF80r/6uDZn1ya89ht7mxmW4niM0H8Kk8fhVCZsIuia3vinhSzn4xHjCuT6HtXNeJvAMsLs9mO/Ef8A9etSeO2vt1xLcLBgjagHIPatjTLnVtPtwLxo57aQ5CScyEex7UEnk8ljqGnzBT5sLg8EE1fXxB4iswsclzKR23DIr1SWLRNVheS3AbBO6J1+ZKwtV0q2jt2S3ZJFPRZOcU0Bydr4y1iPiQQuM/xIK1rPxpfPwtlasfXbXP6pp6RE/uXQ98dKTw/avJdqqAk5oY0dxY61r122y3s4EY8rtTJNfSP7N/hax1bRzea9bLJeoxyrd+fSuM+Efg5by2Wa4hAZCrA45r3j4W+GI9J1K8vA0rs4xgn5V9AKljex39jaw2kCw28KxoOgAqzSKDzS1JIUUUUAFFFFABVXU7oWdhcXTAsIo2bA74FWqxvGcnl+F9Tfpi2c/pQB85SeLfMtvGFrLbt9jkImT5R8jMB1rxXwhY22qeLra3EshYzBgQOBg55r07SYY5fDnimeRgXlKIp9AEFc58JfDsGqeIo5Fjli8s4dlbANbRdoiaPX/wBoCdLH4S29tcOkiPtUKhwQa+a/h/HBdeJoYI42Vi3VjkV7t+08lvovhTTrC3jjkeUj5ySWA968T+Gc8B8SQN5LLNuyWLcflSSGdHZ6Xc+FvHK65cTiVdLmjuliHHm4b7o9M19dePLy3uPhveS3gMcd1ahB32lxgZ/E182fECRZpZYIwpe6e1hC7cscyHOPfmvoz4lQH/hV93Goy0UCN0z93BqZdwPlu0ihu/Edjd6d5lsjygoG5PBwa7P9qa3ZvDejzXkas6rw6HnGO9SfC7QYdT0CycgCWCWSMuOoOc1L+0ppY0vwVYLdyy3dyHwHeQnI+lO+gHhvwtvDa+JY/IyCxyNx4rufijqOqWetQCW6jQS4KRx5rzDwlLCNbiVkbczY4bGPxr0Pxxpk0Ot6TcSPPcQXTKEMr7hGB1GaQHV/BXX7rR/H2m3VwzTtqMxsjCOiZ5DZ/CvryvjfwuFtPHuhJ5jDbrQUIBgDK9c19jhge9QAtFFFABRRRQAUUUUAFFFFABRRRQAUUUUAFGB6UUUANMcZ6xqfwppghPWGM/8AARUlFAEfkQ9oYv8AvkUoij/55p/3zT6KAECIOir+VLRRQAUUUUAFFFFABRRRQAUUUUAFFFFABRRRQAUUUUAFFFFABRRRQAUUUUAFFFFABRRRQAUUUUAFFFFABRRRQAUEZoooAoarptjqFu9vfWsc8TDBDrmuF1f4R+F7qCVra1+zzsPkkHOz6V6TSHrQNHxf8XvCN74LtJ7C8ZnS8lX7O6jO4d68va4khm/06NyB0ToPyr778deD9I8XaebTU4dxUfJIPvKfavlj4p/CbXPCkslzDbyanZNnYwGSo96aGjy+OzSS5huEeNVZs+WOtddoem2Oq3jXTM7GFseW/Y1xqQ/ZbqNgu6TIzGfvLXb+G595uo4DsZ1GcjvVDMbxZpNxperrrFn80Bb5wo5jB9fUUmuaCGVL6zkzFKocgHPJHNdGt40cAs9RhMpA6oud496ktbaOCyZIIjsZt2wnJHtQFrnm11YsSRIpZfpWn4O0mCDV4XeEeW7ANXUXNs8xx9l8sDse9bPg3w3Jc6gg8slXdSBjpzSYONj3n4f6QI7KKK3QKXUbSR0X1r0/TLWOztRDGOB1PqayvCWmNYafG0oBlKAY/ujHSt5akkWiiigQUUUUAFFFFABXl/x+8Urofhm8t1cKzWrs49iMD9TXqFfMn7WV3zq0bEkfZYYlHpmQE00Bxen6p/xQl9MkISKS4Xc7HG4GMDA/Gug+Dekx6hNFIJJo42b7sZ25/GvMr2+8n4c2sCMATOvHttxXu37PdjIvh+C7kAUBS2cVvb3RNnBftUzw2OsWem2RZSkO5yzFs/nXm/w0sbjUdU8yN1hkU4V9mRV747682veOb+VX3Ij+Uv4V3HwU0WG20RbueP5upzWbdkNE/hDRdT1v4r6Pa3nlHyLtZ3IOFZYsMfx6V9NeO0jbwTq6v9wWUpP/AHwa+V5/Gi+E/i34anO0x+Y73GOyyts/kua+h/jv4ittB+EesX8nJurVreEDqzyKQP51FwPIPg3qtzdaPcHRo4jFHeMPMl4GDyDjuetXf2k9Ovk8IW+o32pG7k3gbBGFRc+lcb+zrf7vD91bq3zbRnB7oTn9GFekftEL9s+EME45KSKSaoD5V0E+dr8EbHarPjKnBFereO9H1Cx0XTZ01NriFXzHHMo+Q+xryDT2MWswPyMOK+htUtW1fwLauoLmLBoA4a9vr+2udM1a5jEMqaqGwG4BK8ECvsnwHrMev+FtP1WNgTPEC+PXvXxd8WZvstlpu0Hct0h/EAV9J/ss3rXXw/nibpb30saewzUAeuUUUUAFFFFABRRRQAUUUUAFFFFABRRRQAUUUUAFFFFABRRRQAUUUUAFFFFABRRRQAUUUUAFFFFABRRRQAUUUUAFFFFABRRRQAUUUUAFFFFABRRRQAUUUUAFFFFABRRRQAUUUUAFFFFABRRRQAVBd28VzE0M0ayI3DKwyCKnooA8T+JnwP03VhNf+HsWN638IXIavnvxBoPinwZqD2tzYNG4/wCWpUkEV94VQ1bS7HUkMd7aQ3CkY+dc4FA0fDGianqOpXBLeWIF5Jxya6WBpFIMcYbPavpG5+FHg+aTzE0/7P7RnANWLH4Z+FrZ962jPjpuNA07HhegaFe6pcx+VZszE9hwK9r8AeB00wLd3yBpR9xcdK7HTdLsdPTZa2scI/2Vq+vAoByuNiGAfWn0UUEhRRRQAUUUUAFFFFABXy/+1tBtuL88jzbeNl47hhX1BXi/7Rek2882nXt1D5luzGKUeo7U1uB8srbPfeFbWNdxZHRyB6Ftv+FfVelxroPwfaWFfLk+xkA+h2189fCWaJfFDwahEBbfbZLYEjgBiQo/A4r6H+K/l6d8MJrRJMfutoNay2QHxhfO8mvEsSxabLH6mvonRJPsHhKOSFlAaPn61853hEWog7s4bP616XJ4ml/4QeaVWxFCu0H/AGscCpe4HnHj7UjqXi++vI2JVW2Rc9No/wAc19P/ALV00zfBHw8nP72aHf8A98Cvl3whpM+ueKdK05F3SXt2it9C3Jr7S/aQ8Pf2n8IPIijJaxeKTp0UcH9KQHy/+z9rg0/xJFZzNiCeTY5PYP8ALn9BX0t8YLAXHwcv4u8Chga+NtN8zTfEKBWMYLbR7c8GvqfXvGlnq3wYbzHAuJYfKlTPIcDkUAfK9kQdRi3f3hX0p4ImWbw0sLcgLXzVjbqCEcDfXt3gzVPsmjbN2cjgDue1AHI/FDF9rlhYK6lWu2IHpivpH9kuEr8Ori4PIm1CZ1+ma+YdVW4bX7vUJWUiyRtwznEjcAfWvsP4B6S+i/C/RbaVcSyQCaQY/ibmoA7+iiigAooooAKKKKACiiigAooooAKKKKACiiigAooooAKKKKACiiigAooooAKKKKACiiigAooooAKKKKACiiigAooooAKKKKACiiigAoopGZVUsxAUDJJ7UALRXD6f8VPBl74nk0GLVFEynakzDEUjjqobpkV2sE0U8YkhkSRD0ZTkUAPooooAKKKKACiiigAooooAKKKKACiiigAooooAKKKKACiiigAooooAKKKKACiiigAooooAKKKKACuV+KGhDXvCV3aqMyqN8eOuRXVUjKCDmgD8/wDxOL3Ryl1Dv221w4u1XqM9CR+H512N38RW8SeE4dK1KaRwq4E8ZBJAHAIJzntXpvxv+Fxe8k1zQ3+z+bnzlxlcnrkdwa8B1LwrJZbvtnh7f1Hm2cuAffb2rW9wM/U9N8P2zm4ur27eMkbkWIDOeg5NP1W4fWraGKK2Gl+HLIEhT1YfX+Ik1WnsbeFlb+xruVx/z3fA46ZxXS+FPB/ibx3qNvZfZ2+yxsMQxriNPc1LYHV/smeFH134gyeJZrfy7KwX9wuOAe3+NfW2uadFqWkXWnTANHcRNGw9iMVi/DTwhp/g7w/BplnGokAzK4GNzV1RGalAfAPxJ8Iy6P4pnsplZD5h8pj3OelRaHOZLSfS9Qka2mfkLIdqvgfeB9a+sPjV8OofFFq93DAXlA+dU4fI6MvvXzL4t0jVtOj+w6pYw6pbRHEbHKTJ9eKpagcfd6KYh9r3yLCDy5XoD05FWbHxV/ZimGy/0q4ZdiBuQrHoQPWq9wun+S0DWWrBCctCHGwn86fotjf3lylrouj/AGZn+QScvL/wHjg0N2A6H4baDfeIPE+meG2JmM1yLm/cchcc7T9K+8rG3S1to7ePASNAqgdgBXkf7PHwzXwdpZ1LU4/+JncKOG5KA+vvXsdQAUUUUAFFFFABRRRQAUUUUAFFFFABRRRQAUUUUAFFFFABRRRQAUUUUAFFFFABRRRQAUUUUAFFFFABRRRQAVW1DULHT0SS+u4bZXbapkcLk+lWa+dvivr48S/FE6Isqi10ZCqoeN8rff57jGBik3YaVz6HjdJEEkbK6MMhlOQRTq+VrL4q+I/Al+lkkf23S1bm3mPKD/Ybt9DxXsXgn40eB/ExSD+0l0+8IGYLr5OfQN0P50J3Bo9HopkUsUqho5EdT0KsCDT6Ygopkk0MYJklRAO7MBXnvjj4zeBPCplt5tWS9v0Bxa2oLsT6E/dH4mgD0R2VFLOwVQMkk4Ar5s/an+MkGn2aeFvC+rIZ58/bJ7d8lF/uAj17ntXnPxU/aA8T+IrS4s7d00nT5flEEJzI4/2n6/gK8DvNShkufMdgz5oA908BnSY/D6zTYupclgJvmVT7Dpn3pLj4xeJfDVzJaeFbe4ecDbhQfIUnplSNufevLfDvieO3iEO78DXpej+ItPvtDls9wXcvzAjOazasXoey/s3fGvXvF/iyfwV4rtIP7Sgt2nW4hOA2DypA4/EV9C1+bOl2nifQvG0+u6PLNaCFQwuYpgpB/u4zkj8MV774Q/aZutH8OCLxZZvqWoecFhliCoGTvuHqP1zWlyT6poqvpl5DqGnwX1uwaKeMSKQc8EZqxQIKKKKACiiigAooooAKKKKACiiigAooooAKKKKACiiigAooooAKKKKACiiigAooooAKKKKAGTRpJGyOispGCCM5rktY+HnhPVHL3GkhGPUwsY//AEGuwop3A4G1+FPgm3cM2ked3AmcuP1rsdK03T9NtlgsbK3tYx0WKMKP0q7RSAMD0FFFFABisHXfC+g65n+09Mgnb++UAb8+tb1FAHn5+EfgfzA/9lMw9DK2P510GgeEPDmhNv0vR7S3f++Ixv8Az610FFACKowPlFLRRQAUUUUAFFFFABRRRQAUUUUAFFFFABRRRQAUUUUAFFFFABRRRQAUUUUAFFFFABRRRQAUUUUAFFFFABRRRQBW1a9i03S7rUJ+IraFpX+ijJ/lX53zeMJNU8c6veTySGG7uWdWRzuQ54INfefxYLL8MPFDL1Gk3OP+/bV+cXw9jiutWEEzLlmxzQNHf+INSuLvT1tm1a3li4zJMCJR+nP51yFw2l20ny3xnlznc3AH4Vv/ABE0UWMabBtyvGDXkmpeZ5zYY/jQFz07T/Het6Wq/wBn+KtStghyqpduFGPbOKvXHxl8eNkHx3qIUjnDL/hXiLtICRuOPrULO3djQI9M1Px9qlxk3niLVr1sYxNfSMCPoTiuavfE8hLeUFXJ7da5Zvm5zTGBxxTA0b3VLi6b5pD+dQROxbnJ96rxqM4ar9ui9zSAtWshVhXQ6PqEkD/K57d6wY9oA4P5VchcLhgOaAO+0zWfMYRynIbgkmtHUfDdtfvaagt2E+zuWaHaCJQcd+3SvP7a+8vDFGP0roLbxMhsvsSTGGUuuXbooHUcUmO57h8CPjJbeBdUm0TxReXI0S5ZVtnfLC1fPp1CnP4Yr620fV9L1m0F1pOoWt9Af44JQ4/SvzN1m2uNYvRa+YsqJkF1OVYjuKr6N4k8a+AL0TaDrV7Y87sRyEoT7qeDTEfqPRXxj8Nf2vdRsoFtfHGlHUQoAF1agJIf95eB+WK+hvhz8bPh/wCOI1Gm6zFa3R4+zXZEcn4Z4P4GgD0iimRSxyqGikR1PQq2QafQAUUhZVGWYAe5oV1b7rBvoc0ALRRRQAUUUUAFFFFABRRRQAUUUUAFFFFABRRRQAUUUUAFFFFABRRRQAUUUUAFFFFABRRRQAUUUUAFFFFABRRRQAUUUUAFFFFABRRRQAUUUUAFFFFABRRRQAUUUUAFFFFABRRRQAUUUUAFFFFABRRRQAUUUUAFFFFABRRRQBzvxNTzPh14jj/vaZcD/wAhtX5gGW40rWWkjYqUfIr9SPHXljwVrRmbbH9gm3H0Gw5r8xvE4s7nWbgWsgC7zhnOKAJPEfjS81EIsjE7VxzXKTXrMxJXOa0Z9KkXGXgbPdZVP9aqPY46lB/wIGnYDPeUkH5ai3A9sVpi1jXIZx+FL9jtmH+s/Q0AZLc9KAPlrWNjDj5ZU/Oo3s40GWZT6AGmBUtrUsBJKxjj9SOv0qytxHGPlXbjv1NWGtWuFX5lVAOF3VG2mtjqDSsAsd5GMHBJ9SalW9H91PyqlJZSqvGagKvGfmU0WA3YLsd1TH0q3DNZlsmMZ4zyea5kXDYxyKdFdFT1NID0TQ720t5C0eVLDuxP863btLLU7UxtsJYcHFeWWuobRneRWjBr0kOCsv4ZoA1NV8IzKxe2bepPA9KxH0fVLOXckcqMOjIcH9K2rXxi0a4k+arsXjy1APmWccn1FAFHSvFnj7R2T+z9d1iEIQQq3L4GPbNbsnxK+L2sJ9k/4SHWZA/8KMQf05rLHji28zjTosf7vStCw+Kd5YybobWFSBtBWJQf5UMZfs9K+NOsReW2oeIDC3XfdsB+RNSzR/FvwC0erHXtUt1RwwzdFwT7qSQaoj4v+N2fNrLLsPUCLP8AIVl+KfG3i7xBaeTqEzrF3DALn86mzDQ+2P2WvjM/xQ0e7sdYjgg1vT9okEZwJ0I++B2969sr8+f2K9WGkfGuztzEsr6lG1vuD42cE5x36V+g1UIKKKKACiiigAooooAKKKKACiiigAooooAKKKKACiiigAooooAKKKKACiiigAooooAKKKKACiiigAooooAKKKKACiiigAooooAKKKKACiiigAooooAKKKKACiiigAooooAKKKKACiiigAooooAKKKKACiiigAooooA5n4rHb8MfE7dMaVc/+i2r8zGvNrnIRuT1UGv0y+LP/JL/ABR/2Cbn/wBFNX5izMu8g7etNDQ2W6VmINvCQeMharytExz5MY+gNOlCH+7UW1M8AfnTAjZU/wCeYH/AjTNuf/1mpStN280CGiP/ACKcI17k0u3nrirmiaTqWtalDp+l28t1dTNtjijXJY0AVAo6BiPrSrG5/wCWiV3V/wDB34m2Fqbi48JaiUBAO2IsefYc1i3Xg7xbZsy3fhnVIio3HdZyDA9elAGDsmUcLnPoaaUZvvoP0q3cWt1bPsntpYmxnDqVOPxqIt2KkfjQBUa2TGTHJ+FRvYp/dm9elW2kAGMsPwqPzOMb3/KkBWFjEf4J/wAqetlGOds/WpC3P3n/ACNKpBPJf8jRYBv2OA9Um/FgKT7MiH/Ug/V81JgejU7bx900WASONR/y7x8erGrUUhjHyPbx/wC7FuYfiarhT6Y/GlTBxhlPvRYdi95+9TvuLpvYEKKiPllvmhDjtuYmtvwP4M8SeMNWj03RNPnnkfJ3CM7FAGTk9q6rQvgf8S9auTFa+GrmJVYqXnHlrwcd6QiX9log/Hvwx0AFw2ABj+E1+jVfL/wH/Zu1vwh4x0zxXrmsWwlsnLi1hQnJII5b8a+oKACiiigAooooAKKKKACiiigAooooAKKKKACiiigAooooAKKKKACiiigAooooAKKKKACiiigAooooAKKKKACiiigAooooAKKKKACiiigAooooAKKKKACiiigAooooAKKKKACiiigAooooAKKKKACiiigAooooAKKKKAKPiDTLfWtCvtHuywt723e3lKnB2upBx+Br5Y8e/slgXQk8I6pK0TDLJdsPlP4CiigDg7z9lX4lKSIG02T0Jkxiqtx+yz8UFIEVrYSDHVrkA/yoooAqy/stfFrzV2afphT+LN0M0/8A4ZZ+Kuf+PDTv/Aof4UUU7gI37LHxVP8Ay46eP+3oV6n+z58EPG3w88S/2/qOlWV3diMpEDcArFnqRxyaKKLgfRAvPGffSrH/AL+mmSzeLJAfM0XTXyMHc+aKKQGFr/h7UdYtJ7e+8G6DcLNGY23AAlT714rrv7MUd3JI9jpj2W4khY7sED6ZFFFAHIah+yf4t+0GSymG3GNksykfoKxb39ln4pIzLbQafIMcMbjFFFAEFv8Ast/FkRgS2enFu5F0P8KG/Zb+LbSLttdORQef9JBzRRQBsW37K/j1gpnS2U4+YLOP8K1NP/ZS1uOYy3KSSFhgr9pUKPyFFFAHR6V+zP8AZXWS40GK7weVlvDg/XFd1pnwkW0u4bpPAXh1JYgoQ5yAB04oooA77SbPxVpy7LPQtHtF/wCmIC/yrftD4n81PPFiEz83XgUUUAbgooooAKKKKACiiigAooooAKKKKACiiigAooooAKKKKACiiigAooooAKKKKACiiigAooooAKKKKACiiigAooooAKKKKACiiigD/9k=">
            <a:extLst>
              <a:ext uri="{FF2B5EF4-FFF2-40B4-BE49-F238E27FC236}">
                <a16:creationId xmlns:a16="http://schemas.microsoft.com/office/drawing/2014/main" id="{EF7DE8F0-308B-4D3C-89AC-A102825CCB76}"/>
              </a:ext>
            </a:extLst>
          </p:cNvPr>
          <p:cNvSpPr>
            <a:spLocks noGrp="1" noChangeAspect="1" noChangeArrowheads="1"/>
          </p:cNvSpPr>
          <p:nvPr>
            <p:ph type="body" sz="quarter" idx="13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" name="AutoShape 4" descr="data:image/jpg;base64,%20/9j/4AAQSkZJRgABAQEAYABgAAD/2wBDAAUDBAQEAwUEBAQFBQUGBwwIBwcHBw8LCwkMEQ8SEhEPERETFhwXExQaFRERGCEYGh0dHx8fExciJCIeJBweHx7/2wBDAQUFBQcGBw4ICA4eFBEUHh4eHh4eHh4eHh4eHh4eHh4eHh4eHh4eHh4eHh4eHh4eHh4eHh4eHh4eHh4eHh4eHh7/wAARCAJYApY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ZJLHH/rJET/AHmAoAfRVC51nSbbH2jUrSPJwN0oHNXkZXUMrBlIyCDkEVMZxk7JkqcXsxaKKKooKKKKACiiigAooooAKKKKACiiigAooooAKKKKACiiigAooooAKKKKACiiigAooooAKKKKACiiigAooooAKKKKACiiigAooooAKKKKACiiigAooooAKKKKACiiigAooooAKKKKACiiigAooooAKKKKACiiigAooooAKKKKACiiigAooooAKKKKACiiigAooooAKKKKACiiigApJHWNC7sFUDJJPSqmr6nZ6Xam4vJgi9h3Y+gry7xR4ruNTLlpPs1omTgHAx6mvNzDNKOCj7zvLsefjsypYRe9rLsdZ4h8aQ25eDTQsrjrKfuj6eteQ+NfH3kysGuGu7n03HC1yXi/xk9xvstMYrF0aXu1cbBFcXt0kMEck88rBVVRksTXxOKzTFYyVr2XZHy9bGYjFv3nZdkalzf6z4i1FLeNpp5ZW2xxIT1PtX2D4IsbvTfCem2N8xa5ht1WTJzg46VxnwW+G9v4V09NT1GMSavOnzZ5EI9B7+temV9ZkuWvCQc5/FI+iyvAvDx55bsKKKK9w9YKKKKACiiigAooooAKKKKACiiigAooooAKKKKACiiigAooooAKKKKACiiigAooooAKKKKACiiigAooooAKKKKACiiigAooooAKKKKACiiigAooooAKKKKACiiigAooooAKKKKACiiigAooooAKKKKACiiigAooooAKKKKACiiigAooooAKKKKACiiigAooooAKKKKACsrxJrtlodkZ7pwXP+rjB+ZjT/Ees2eh6bJe3bj5R8qZ+Zz6CvCfEWvXWt6lJe3UmF52gniNfSvGzbNY4KHLHWb/AA8zyczzJYSPLH4mX/EPiC41S6kvb6YJEozgnCoPSvK/GHiaXUnNrakx2iHj1b3NR+Ldfa+c2dsxFsh/76PrXNk1+fzqTrTc5u7Z8jGMqknUm7tijJOACSewr6Q+AXw3XSbWPxLrMP8Ap8q5to2/5ZIe5Hqa479n34enWtQXxHq0J+wWz/uYnXiZvX6CvpVQFAVQAB0Ar6/IcrsliKq9F+p9LlWB09tUXoFFFFfVHvhRRRQAUUUUAFFFFABRRRQAUUUUAFFFFABRRRQAUUUUAFFFFABRRRQAUUUUAFFFFABRRRQAUUUUAFFFFABRRRQAUUUUAFFFFABRRRQAUUUUAFFFFABRRRQAUUUUAFFFFABVPWNSs9J06bUL+4jt7aFC7u5wABUt9dQ2dpNdXDhIokLsxOAAK/Pr9pL41a74y1y70bT7x4NLjlKLFGeCoOMn1Jq4Q5hNnoHxa/a61GHVpLHwTZwJbxMV+0TLvZyD1x0Ap3wU/as1rUfE9vpfjRbY2lwwTz0jCGMn+I44x618lFFToMt3J71f0CPzNUgTpuYCt40ubQG7I/Wy2mjuIUmhkWSN1DIynIIPQ1JXjH7IPie58QfCwWt9cGa40q5e03McnYMFf0OPwr2eueUeVtAmFFFFSMKKKKACiiigAooooAKKKKACiiigAooooAKKKKACiiigAooooAKgv7qCxs5bu5kCRRKWZj2FTngV4f8AGfxl9vvjodhL/osDfvnU/wCsf0+grix+MjhKLqPfocmNxUcNSc3v0MXx14qm8R6w0+SlsnywR56D1+przzxTrB2mxt24/wCWjDv7VJrGo/Zrcqh/eMOPauUdizFmOSa/NsRWnXqOc3ds+KlKVao6k92Ia6j4ZeEbrxl4mhsIlYWqEPdSD+BM/wAz0rmraGa6uY7e3QvLK4RFA5JJwK+v/hF4Nt/CHhaGBo1+3zgSXUncse30Fepk2XvF1ry+Fb/5HpZfhPrFTXZbnVaXY22m6fBYWcYjggQIigdAKs0UV+gpJKyPrUrKyCiiimMKKKKACiiigAooooAKKKKACiiigAooooAKKKKACiiigAooooAKKKKACiiigAooooAKKKKACiiigAooooAKKKKACiiigAooooAKKKKACiiigAooooAKKKKACiiigApCQOtLXnf7Q/jaTwJ8MtR1m3YfayBDb57M3GfwppXdgPDf20fjFJp8j+BtBuCJSP8AS3RvX+GvkWKBn3MxJZuXY9zU01xe6zqtxquozST3Erli7nJYk1bMWAF5ruo0/dCMWzNltMDitPwfZmTxDaJnjfzmpI4fMIC5+ldDoNktq8t45CeTE7gk45AOK6IUveTHKPus+n/2ESv9k+K1VhgagOM+3Wvpqvmb9gmzkTwlrt9IhAnuwA3qQMkfrX0zXm1vjZMVoFFFFZDCiiigAooooAKKKKACiiigAooooAKKKwfF3izR/DEKtqVxiWQExxL95qmUlFXkxSkoq7N6ivF9c+L904P9n28VrH/fkO5q5if4watCc/2kXPoqCvOq5xhaTtKR59TNMPB2ufR9FfPmnfHu6hwl3p4uR/eztNdd4c+OHhnUJhDqEc1gx6O3zL+lTSzrBVHZTt66FQzPDTduY9VoqppOp2Gq2i3WnXUVzCejI2amvLiGztJbq4cJFEpZ2J4AFeopJrmT0O7mVrnG/F3xavhvw+0VvKv9oXPyRr3Ve7f59a+bZrnaryu2e5J71qfELxPJ4m8U3Ooknyd2yBfRB0/xrkNUuSwES9O9fB5zjXXqu2y0R8dmOJeJq6bLYqXtw1xO0jH6VBQa1/B2g3fiXxFaaPZj95O/zN2VRySfwrxKdOVSSjFas5YQcmoxPVv2afBLXd6fFmoQq1tEStoGHV+hb8ORX0TVDw9pdroui2ul2capDbxhAAOp7n8av1+l4DBxwlBU1v19T7PCYdYekoL5hRRRXadIUUUUAFFFFABRRRQAUUUUAFFFFABRRRQAUUUUAFFFFABRRRQAUUUUAFFFFABRRRQAUUUUAFFFFABRRRQAUUUUAFFFFABRRRQAUUUUAFFFFABRRRQAUUUUAFFFFABRRSOdq5PFACmvl79sjVjq0sXha1kBmtIvtOw/xOe34Cui+LXxE8X65qV9ovwukYw6SjPql/Ggbaw/gUnj6mvkHXvFWt6ldG81Wa5vtRmY5mkfkV14SC5nKXQipexDomgWt1opvv7cs1uEz5lu4IKnPIrHkngDn96pAOKyrCSZdRuLVtySSNuO7jHrmpBZhCzmCW72nghTtHv710+191cqHGTR0Omtbk+Z50eF5PNTX16t1A0ESkKeue9cvaX6RXBcwRgdyBiiTWHa98wnbGflY+i0/rCsOTckffn7FVjJa/B0TyY/0q+klXjthV/9lr3GvM/2ctd8J6l8M9KsPC+qQXgsrdVuFTh0c8ncPqap/G/41aP8OtlhHEt/q0iBxB5gRY1PAZyfoeK8yTvJjPWKK4H4IfEOL4j+ETrK2y208U7QTxo+9QwAOQfTBFd9UgFFFFABRRRQAUUUUAFFFFABRRRQAV5l8Zvh9feKpoNS0ycfaYU2GJjgMPY16bRUVKcakeWWxFSnGpHlkfFnivQte0K5a21Szngx0LA7SPY1z/OfevunU9OsdStmtr+1huImGCsiA/zrw/4lfBZUSXUfDW5hyzW5PT6V8lmHD9S7qUXfyPnsVlE43lTd/I8Foq1qWn3Wn3DwXULxupwQRVSvlpwnTlyyVmeK007M3vCfizXPDN4lxpd7JGAQTGW+RvqK9E8b/GGTxF4FGlpam2vJmAuip+XYPT6mvHaUEiu3C5hWw8XCMvdfQ6aWKqUouEXo+hdinGwsegFUXYuxY9SaduAj2r0JyajJrnr1FUl7uxg7XFr6R/Zn8HjTtFk8SXsGLq8+WAsOVi9R9a8N+Hnh6TxR4usdIVXMUkmZmUfdQck/pj8a+0NPtYbGxgsrdAkMEaxoo7ADAr6LhzA803iJbLb1PayjDc0nVl02J6KKK+yPogooooAKKKKACiiigAooooAKKKKACiiigAooooAKKKKACiiigAooooAKKKKACiiigAooooAKKKKACiiigAooooAKKKKACiiigAFFIvSloAKKKKACiiigAooooAKKKKACiiigArj/AIyeJ4fCPw31nWpJliljtmWDJ5aQjCgfjXYV8qftla3PeeN/CvhGRduneelxdFj8pBYA59sCtKUeaVhNnneh/EbxV4c+DraPb+HobCLU9/nX8mfMuXkPOMfWvDtWj1ezYafNJCrr90seeea+kvj94u0LxVrGl6N4YWOXR/DaEs0S4ieUjAC46getfNXxKunvdZ+0R20kK7uQecGu+MXCjzPqRzXlZFW5uZ41X+0LVTKowJFP3h9aeNamkO92kXC7Y0Q4H41RkkKxorMxDdjzgUXUitCkatvKnghcYHpWMpt9SrEDfvCWbqTmqt5JgbBVgnC9KrXURA3HrWMtijV8H+KPEXhmWafQNVu9PaQASmCQruHv61cbxRrN5rg1nULpr+5JAd7o+YWH41zUI7Bjz1rUsrVZIDIJwrZwFxz9aUFroB9f/AnwZ480XwtB428I6pZ3BvWM8unxv8ki/wB0p0B47c19GeAPHWneJ1ezkRrHV4B/pNlLw6Hvj1FfL/8AwT9nb/hItft59VlLQ267bR5TtIJPzqvT619F/EHwK+o3kfibw1Oun69bHcsg4WYf3Wx1zWUlZ2GtT0Siud8A+JbfxNoiXkYMdxGxhuoW+9FKv3lNdFSEFFFFABRRRQAUUUUAFFFFABRRRQAUUUUAcF8S/h3p/ia3e5t4kivepI4D/wD16+YvFnh290G9eC4jYKDjcRj8D719tV5/8XPBsOuaXJfW8CvcRqTIuP8AWL/iK8vMcsp4uO3vHnY3AQrq63PkjNIWq3rlg+nXhiJLRtzGx7j/ABrPJ5r4arg50p8kj5edKUJcrJN1NLGm5rV8H6PNr/ifT9IhUs1xMqtgdF6sfyBp08LKclFdRxpOTSR9B/sveF20/wAOz+IrqMCa/bbDkcrGpx+pGa9lqrpFhb6Xpltp9pGI4LeNY0UdgBirVfomEw8cPRjTj0PssPRVGmoLoFFFFdBsFFFFABRRRQAUUUUAFFFFABRRRQAUUUUAFFFFABRRUEN3bTSPHFcRO8Z2uquCVPoaAJ6KKKACiiigAooooAKaHQuUDKWAyRnnFcl8U/HWmeBfDU+pX0kbTkEW0G7DSv2H096+QD8RvGkvjd/Faa3NFebiqxRtmDy/7m08Efr1oA+7qK8I+Gn7ROk+I9d07w5faa9rezZWa581fIUgcck559K91jdXUMrAg9MGgB1FFFABRRRQAUUUUAFFFFABRRRQAi9KWgDFFABRRRQAUUUUAFFFFABRRRQAUUUUAFfMv7Ruk6X4x+KC6X/adtZLpWlG4v5Gzk5Y7U+tfRHifVrfQdAvdYuyBBZwNM/0UZr4H+Ifie+v4rvWJpcat4lnLEZx5MA+6Pbit8PFuWgpaIo3t9p2j6PM9kvm25cqphHUjuc15je6tJf6lOvl7lZdxRh3rty8EOkJptvh1AwS3Qn1rnmtUs7n7TsjdyCGOOCK9iupySSehhCxzLLBIV2I4J/g6n8KZdxJDIAodQwzhuoq5ew7tQPl7IlY5Vi2Av41VvIJEmKyOHb1DZzXmzW5sg0e1+26pbWpPDuAfp3rT8XaKbN2KqQvb0NaPww8Map4g1W6l022mmFhCZZDGM7fet3VEa+SWxvI9sqLkcfex3+tbYenGpTlHqTJtNHlEKlXI9OtdNo9kP7OaTZvm4IXcFwD35rJ1S1NrdOp5HY+tb+mxpPFGZpSiKQrYH3R61jRg+Zp7lNkGla1qnh+9bULC5uLSRh5cslvKUfYeoyK/Tj4S6tZa58OtD1C1uvtCS2cZLM+5s4wcn1zX5matamOZlVI2gP3fnDZHqcfyr1j9mb4q3fw51W4TVLW8utNuAqFFclY0BPKDpkZOfWpqUnLYFLufXmnQf8ACM/G2a1hOLPxJaNcCMdFnhI3nHuHX8q9MFeO+EPEth8SPi1ba9oLmbR9DsZIhcbcLJLNt3AZ9Ag/OvYhXKygooopAFFFFABRRRQAUUUUAFFFFABRRRQAUEZGDyKKrXV/Z2q5muEX2zz+VAHzj+0Z4YTSdW+1QoqWt9l49o/1bjqP1rxNJc5VsblOCPevrn4n694d1Tw/cadeafJeoynacbSrdiD1r5C1nTdR07UZXjs55LYsdpC7mx2zivIzHA+1XPFao8vHYN1PeiiUvXvf7J/hzzJ7/wAUXEY2qPs9sWHU5yxH5Y/E14Z4a8P6/wCIr6K00zSb2QyEfOYWCqPckYr62+HHgjUPD+g2umzXBijiHKqwJJJyTxx1rly3AyVT2klojny/CtVOeS0R6JRUdvCsMQjUsQO5OSakr6E9wKKKKACiiigAooooAKKKKACiiigAooooAKKKKACiiigDC8feIrfwp4S1DxBdRmSKyhMhQHBY9h+dfNfh/WvDnhv4Xm88U+JJrDV9WvXvFmgLvNDI/IUheSAMdeK6n9u/xNcaL8L7LSoDtGq3ZWRh12xgEj8civiO51u+lWJDJMqxDIMbN8pPfB4HTsKAPr/QPj5d+Er2KLxPrNpr+m3ABhnQCGdF/vFSBn8q948EfEbwh4wtUm0XWrWVmGfKZwsg/wCAnmvyxvhNcO1xNPJI7c73bdn8aSzu9UsCJ7G8nhYHhoZCCPyoA/XsMD0INLkeor8stH+MnxJ0lVFr4q1LA6b5Cw/Wrl58dPileKRN4ovzn+623+VAH6Z6trGl6TbNcalqFrZxKMl5pVQAfjXg/wATv2n/AAtpCzaf4Xj/ALYvsFRLysSN6+rfhXwxrPifxFrMpk1jWr2fPOJJix/LNVLfUfsyEQwjcerPyTQB6n4w8Za14s1ZtW1++e5uDwgzhY1/uhegrPtrvzI2iLEBlKnBwcH3rz5dYut+59pHcYrb03Uo5sFWwe4NMDtLA2el6eViVyqAuxxudvy6mvTPgV8Xdc8O6m2pazJf6jo7xiCO2aUloVB+8AetePWN+MgNW5HctJbFIZArbcKfSiwH3n8P/iJ4X8dC5/4R2+a5NqIzOGiZCm8HA+YDng/Sutr88/AGrat4QmW60nVZoLvdvkdDxJ7Mp4I+tfR37Pnxxk8Zanc6f4mktLWaZ0TT/KjZUkIB3AsSQD0wO/NID36igEHpzRQAUUUUAFFFFABRRRQAA5opF6UtABRRRQAUUUUAFFFFABRRRQAUHgVjeJfE2jeH4BJql/Fbls7Ezl3+ijk1wR8YeN/FLbPDOhmxtCcG6uRyR2Kk/L/6FQFi1+0q88nwl1K0tZlikumSHc390nn9K+I4rAa7qtzeTOz21li2hPTcR1NfRH7SuneING8LJrOveJDeTBXWG2RdqLhc54wCc+1eVeGdHjsvBlgrYMsy+dIe5Lc17GX01JI5q83E4u/s1twVVeO1c9qGVDL1r0TX7EGLKgc1wOqwtHK24EV3Vo2RNN3OavAsbltqv7HpVOWQSCSVuMcDA4FT6iHM7Bc4qvdps2W654+99TXkVN2dCPon9jGYWf8AbuVG6aFGyfTdjFdR8ZPBtj5EniLSYFS4jbfLGvRvX864v9kbzJH8QTDPlhY41P0Ne5X0aT20sNwMxMpDA9MVzqo6dTmRTXMj4q8fQQR6nG9vzHIokwO3t+ear6fJM9uUiUksQDu4AHarXjJbf/hKtWjtdxtllZbcnoVB5x+OaoaFc+W5t5Gwx4jJ6fQ12cydRy2uRaysS3FtJDNsmfLDnavStLTr17dlA5XuDSXcRnG4qwdeCDyR7GoIEByDnNaNOL0Jex6b8L/iJr3w9vpb3w9Ij2s7BrmxlGY5Mdx3DYr7P+E3xU8MfEHTEk026WG/CZmspWxLGe/Hce9fnhBKyA/McVZ0TXNQ0HWoNW0m8ls7yBtySxnkfUdx7VFagqmvUcZW3P1EzRXzp+z3+0A3ia5i8O+LhDb6m2Fhul+VJj6H0NfRQII6g1506coO0jRO4tFFFQMKKKKACiiigAooooAKKKKAKV1a3NxlTdbEPZRiqJ8O20jZmmkf15rbooAwZvCOiTFfOty4HYtwaltvCvh63YNHpNtuHdlz/OtmigCKG3t4BiGCOMf7KgVLRRQAUUUUAFFFFABRRRQAUUUUAFFFFABRRRQAUUUUAFFFFABRRRQB8c/8FFNV33XhnRBn90ktyffcQv8A7LXkV98DPGkPg+y8RabGuoLLbiWW1XmWMn0HevR/+ChdtP8A8Jzod0VPkvp/lq3YsHYkfqKreCv2lbPT/A32HUdNZdYtLcQwFeYpsDAJ9PegD5vmje3naC6WeCZPlZHwpHqORUE6+YJPMUhlIBkHGPTI71L4s1y68Qa7d6vfSB7m6kMjkDAyfas+3uP4H2n0LdqYDZRPbvtLEehB6ioy7sfmZvzq7gSQlGIOclQDkgj+lZ+7rSAkB5z1qTPGagBq3Dbkpvfgdl7n/CgCI+1SRrcRurIGQnp2qwyhEByEUn5sjB/DuaRZbUgb2Y9jgYyPXnNAGtpF7cH5Zlx6P610FjfMmDuOPU1zVhNbrMJIrkRuMY3AD+daUbTbCscqSIy7SG4GPTimI6yyvIZztkYMr/KeexrYtpLDS7jydPNzFbwENBNjaWKjOR6EkcDvmuMhmnbh4Ym+cP8AK2Onb6Vs6PNJtkS4iQKXDIN+Qv8Anj8u9Az2f4SftZ3dgkOkePtPa6RMIb+AYkA9XToT9MfSvqbwP458K+NLAXfh3WrS/XGXSNxvT/eXqPxr8/NQ0vS9S5uLdS+Pvrw1Y8Oh61od6l94c1ie1kDHYVkMbcf7Q4NFgP0/yKK+AfCv7Qfxe0FzbXV9DqyIpQi6h3lOP7y45Hvmuw8OftWeNrKNl13w7aX0akkSRhonIzxnqP0FID7Oor5h0P8AbB8MyKRrnhy/snHeGRZAfwIFbtv+1p8MJGAlXVoQe5ts4/I0AfQNFcz8P/HXhfx1pA1Lw3qsN7GPvoGxJGfRl6r+NdNQAi9KWkXpS0AFFFFABRRRQAUUUUAFFFFAGLqPhjR9Sv1vtQtEupk/1Zk5Cj0x/jWtHGkUYjjUKgGAAMAVJTX6GgZ8h/tpanNdarPp8cjmO2twpj7dNxI/OuPsZx/YNpLuBjEC459q6H9o9mb4iaurDzFbayg9wBgj8q8tsr4waYbFpf8ARs/uZM9P9k/Svo8NHkhH0OGouYu6jqDTuQGO30rmNZYYOeT/ACrThMaq7GQEeuax9UdJiwEipGPvSN91R/U+1VVloVBWMCOFS8t7MP3MPY/xMegrKuVOxp2xvkPAq/dSi+uRb225bSL7uep9SfrW78O/Ctz4y8UR2sKEWsR+d8cAdzXmVGrXOhbnvfwIs9H8D/C2O91nUrO1e9Y3EpkkAODwB7mrt54gk8cXJ0Tw1Hdw2Tf8fGoMpQFO4QHnnpmtrwv8KfC9isXnQNdsgGBIeM/SvRbDRbS2gEdnaxwpjGEUCvOZrsfJf7R/g2z8O2ekXekwtFGMxv1OT1/WvHIl8z51PPevvb4jeCbbxP4en0y4iBLKTGxH3W7GvjHxr4M1Pwvq8tncQvEysdpI4YetdFGXNoQzP0/UBt8m6Yo/QSjrj0NbsNjBcQqzzC3lI+WTqj1zELKz+XMmG9cda17WW7swHtJNwH8B5FenSd/iMpJ7i3drdQPh9rD1U8GqpBU/OcfWtG98UW80Wy402GOQcEqMVhtqMc74WMR1MpwT3EkzYsLqS3njlhZo9jBt4ODkdK+/P2Z/GVx4y+G1tdX8iyX1oxt5mzlm29GPuRX5wma4uLhbeBmYk19jfsLNMtxrVtGWe2hhi3v/AAtISc1y12pwb7FxVmfVNFFFeeaBRRRQAUUUUAFFFFABRRRQAUUUUAFFFFABRRRQAUUUUAFFFFABRRRQAUUUUAFFFFABRRRQAUUUUAFFFFABRRRQB8wf8FANIbUPB2hX1v5bTWt1IGXcNxVguPwyK+Mk8PalI+GjWNe7MwGK+rv21H3/ABC0+38xti6cvyA8cu1eC3LtHHiOSReOcNVJAcyPClgEBl1JQ/8AFggChfCul9f7Sz9GFXLl5Cx/eSEe5qqyFifmPvVAMOi6eJTtuMkHj5hkmnweFbGYGQXMnPbI4qNoFJ7flTDAB6ZpASTeF4Ek2wSs7gZw2MCq0miXUZ3wgXMo9OApp+0rIp3YcZ2/Ng1YiuL6IYimdf1osBzeoafqUDlrqCTnv1FUeQa7xNZuwoWaGN/UkYptydHvCGuLAqx6letKwHDhjVq1vp7c/u3IHoelb1xoGmSKWtr1oiegkHArMn8P6inzQotxH2aNs5pWA0bHW4SoErbGxzxxW3aanEwykgb6GuLfStSX71lN/wB80qadqP8Az7SoPUjFGoHoMWqfMFDfj2H1qC68SQ7o2kmK4AAVWyMkcgnuK5E213gRrjYMrjeM+9QtpN9Jhm8vHb5uAPSjUDsm8RWVuj3DLy/JVeNxrb8I/EPwXAsQ8S+GLrUWywYi5AjQZ4ITGSfxrzOPRblsbnQfjV230AlxulJHcqOlID6Z8CeIPgP4w/0W48PWOm3KKWEVynDAejdz7Vq/ErwX8E7rwtP9nl0rRrsx74LmGUKc+4z830r5qtNItolGGK+pDYNbWm6XDPcxw2dnNczucIiAsxPoBU2GbHwH8Xz/AA1+J8eoQ3VxcaHvMV0IOBcR9jg/nX6K6NfQ6ppdtqNu26G5iWWM+xGRXxR4O+AfjnxKyNc6eujWhI3SXXD49QvU/jivsbwJ4fXwv4VsdBW6luktIwiySHk//WqgNtelLSL0paBBRRRQAUUUUAFFFFABRRRQAVHOcRk1JSMNwwaAPln9pLQLhdbkuo4vKNziW2n2nG/oyk1866tcPHMy3URtJxwePlY+tfol458LWHizw7caPfDakgyki/ejbswr5K+I3wt8VeHbqWC60qXWrAf6u6gjJOPcc4r1sNi4uPJN2ZhOm73R8/3+pMhIWeMe4GTWb++vZsqZHHdn6Cuz1TTNPjlYLpk6yDqpToaz7PQ9c1i8Ww0rTpV3nACrlj+FXU5d3JFJPsY8FncXdzFpOmxtLNIwV2QZPNfWvwl8FQ+FvDkEKxYupFDTNjnPpUPwN+Dh8OWseqatD/xMHX5UYcp9fevZrXRsEfKa82tV53ZbGqVkZul2bFhla6eys8gZWprHTtuPlrbtbfbjj8KwAxZ9NDLwtcj41+H2j+KbI2up2gb+7Iowyn616n5II7flUZtlJ6Ci4HxB8RP2f9e0d5LrSrVtSs+o8tDvX6jrXk17ol9pt08NxbSxSLwY5FIYV+nS26bcYFYviTwX4a8RQ+XrGkWt1/tMg3D8a6aeKnDdXE4pn5mahHp0kZ85ZIm9yDWFJb24cLCWZj71+gWt/s0+CL5pGt5ry23D5V3BlU/iM1m6P+y34RtboS3eoXE6g52ogTP481U8Up/ZGo+Z8f8Aw58F6t4m1m307T7OWR5GHCL/ADPYe9foh8I/Bdl4F8H2ui2saiRV3TuB99z15q54N8EeHPCNqYNC06G23Ab5MZd8eprpR0rCpV59LaBawUUUVmAUUUUAFFFFABRRRQAUUUUAFFFFABRRRQAUUUUAFFFFABRRRQAUUUUAFFFFABRRRQAUUUUAFFFFABRRRQAUUUUAfIn7YWl6pd/ESG+t9PuZLVLJEMyRkqCCeM/jXz5fqyjawIPoRX6czW1vMNs0Mcg9GXNZ83hvw/Mcy6NYv9YVqrgfl9OH3HhvyqE7x2P5V+nr+C/CT/e8O6afrbrUR8B+DD18M6X/AOA60XA/MYb8fdb8qCG/ut+Vfpsfh74HJ58LaUf+3ZaYfhz4FPXwppP/AIDLRcD86fA2kQa54l03TJLeOaS4ukiCycZyelfaepfs8fCHUEVl04WLlRn7LclBnHp0r0i18AeC7WdJ7fwxpcUqHcrrbqCD6itf+yNM/wCfKH/vmlcD5u179lTwhMS2i+LLqy9FuNswB/Q15l4q/Zn8Z6ZM39k6hpGrwDo/neS5/wCAnP8AOvt06Ppf/PjB/wB80n9iaT/0D4P++KLgfm7rfw58aaPMYr7w3frt/jjTzEP0K5rmrjzLSdoLgmCZeqSDaR+Br9Q38P6K42vptsw9ClZWpfDvwPqRBv8AwtpVyfWS3U0XA/M03DdfNX86ktI7i+l220b3DZztRSx/Sv0jj+FPw4jcPH4L0VWHQi2XitO38E+E7dQsHh7TowP7sCincD84bXwb4ouAGg8P6gynpiAit/RvhL4+1RgIfDlzEP71wyxj9TX6Er4Z0FcbdJtB9IxTx4f0YdNNt/8AvmlcD4g0f9nj4gXTjzBpFmh6mS8GR+AFehaD+y3C0KPrHjKBZCfmjghHA/3if6V9QDQ9JA/5B9v/AN804aNpY6WMA/4DSA8d8Pfs5/DXTjHJdS3WpSKQT5042E/Qdq9T0Dw34Y0RNuk6Tp9oB3ijUVojSdPHSziH/AakSws1+7boPwoAnG09MU6mpHGn3VA+lOoARelLSL0paACiiigAooooAKKKKACiiigAooooAKR1VhhlBHuKWigDmvEfgrwxrqj+0tEs5yOjGMZ/OotF8HaJoy7NM0u3tlH9xBmuqooQ7mWunAY+WplsgCOKvUUCIUhC9gBUoAApa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R2VVLMQABzmvHfHvx28P+GtZbTBC1xIn3mXpTSA9jyKK8g8I/HrwdrtwlvK8llM3eQfLXqenX1rqFuJ7W4imjboyNmiwFyiiikAUUUUAFFFFABRRRQAUUUUAFFFFABRRRQAUUUUAFFFFABRRRQAUUUUAFFFFABRRRQAUUUUAFFFFABRRRQAUUUUAFFFFABRRRQAUUUUAFFFFABRRRQAUUUUAFFFFABRRRQAUUUUAFFFFABRRRQAUUUUAFFFFABRRRQAUUUUAFFFFABRRRQAUUUUAFFFFABRRRQAUUUUAFFFFABRRRQBynxK1hNJ8OO5YiSZvLTHqf/rV8TfF+D7Jr8epBi8VyuGb/aH/ANbmvoz45+IseKbPTAw8qAEv9SK8V8U21vq1tcaZdYMbZwR1Q/wkfT+VVGViZK55XbahbLLzLhv4SDXffD34q694VuE+z3rzWwPMTnOf8a8V8UaZqnh3VmgulY85Rx92RfUUum6oeM8U2+YErH6G/Db4xeH/ABVDFDcTR2l43GxzgMfavUkdWQMrAg9CDX5iabqk8E6SxzSRyJyjoeRXrvgP47eJ9B8uG4mGo2q/wufmFS0Ns+4KMj1rwzwp+0L4f1ZBHcWF5FPj5gi5Aq/4o+NVnYaM91pWlTXlxnasTHaT7mhIEz2Sivm/Vf2gL2PRIlt9MjTU5PvK75Ef+NcfqHxf8ZajewSQ3bRyIu5oYRxx3NNRuwufYFFeffCfx3D4t0GOWdkivo8LLGTgk+or0AHgcilJWdguLRRRSGFFFFABRRRQAUUUUAFFFFABRRRQAUUUUAFFFFABRRRQAUUUUAFFFFABRRRQAUUUUAFFFFABRRRQAUUUUAFFFFABRRRQAUUUUAFFFFABRRRQAUUUUAFFFFABRRRQAUUUUAFFFFABRRRQAUUUUAFFFFABRRRQAUUUUAFFFFABRRRQAUUUUAFFFFABUU7rHC7t0UGpa5nxrrFtpumNBLJtmuVKQj+8cUAfL3xX1CTUvF99cK54lJX/AIDXH3t47SLcK+d3WtjxHLu1i+8zrvFcmXyjr/dagVzQvo9O1iwNpqluLiAjKno0f0NcTefDSMXHmaTqsXlf3J/vV00Em1vl+VqmT96/zH9KaYrmDp/gO4T/AI/NWtYE9vmNdBpXh/wtpsqvKLjUJ+zH5U/KrKWa/KcmtSGCCKPzETLDueTT3BsuTazHaRJDZWcEEknEcSR/Ma43xdrN0t49q9wPtKDM0Y/5Z+gqW1ubj/hKZ2lf50H7vP8ADWV4oMuo6jKba3WWcjDuo5k+tCQIo+FmlkuZ7udmlJPAbrXZeGtTmiuYtc0+IMmnuftChMl1J5De1cppdu1lpHl4KSsx3Z6itfTLi4sVSW3dhFIPLkC9Wz61pB+8glG53t9qVra63JqWm3x04zkXVrjhCCPug9ue1fQHwV8cyeLNGaO8X/TLYDc3aRfX614z4D0PS9d0n/hHtb09tjgz2swPKDoVB/XFe0fDXQrLwtpEWm6crMinJkb7zf8A1qdZpvQmCdz0qNtyj6U+q1m+5Ks1gaBRRRQAUUUUAFFFFABRRRQAUUUUAFFFFABRRRQAUUUUAFFFFABRRRQAUUUUAFFFFABRRRQAUUUUAFFFFABRRRQAUUUUAFFFFABRRRQAUUUUAFFBpM0ALRR2pM0ALRRmjNABRSZpaACikzS5oAKKTNGaAFopM0ZoAWikzRmgBaKTNGaAFooFFABRRRQAUUUUAFFFFABRRRQAV4n+0xPcWlnpl1asfNgkLAe1e2V4h+0XeCO9063lXdBIj7x6dKAPAdavoNQke9hGGkXMif3Wrnk37en3q0fEukTWM5vLB3MUvJCdPxrLsr2OcLb3H7mdeB/tUEsfu5qzDVW5ikh/3aks5ty0CNS3f5/m+7VvL7v3f3KyhP8AN61e0+7RZAGXKnsO1NOwEd3Y2806yzQv5q9GBxxViO2tLSGaS3XaChJJ9a03tYLmLerhj6VmX8cqWs0aJ95afMNM4vUzPNPbxrIR82WH96tfR4vOuhbM2wM2D7HtVaKwm82KcjaAcr7GtHRra1t5ri7klYMzZZnPyk+3vUzk0tDSm7nWeC9T1XSvFMNpFJJOYZM+UzYBQ8EjNfVmgRRzQRyLkbgDg18aajqXm3MF3beYlzAeZT/Etew/APx9q1zqYs9Vm8y0kX5GJ4Q+1VG8o6imuU+kLddqVMKrW8geMMp4I4qyOlSSmFFFFAwooooAKKKKACiiigAooooAKKKKACikZguM9zWZrviDSNDtvtOr38FlFnAaZwuaLgalFYGmeNPCupAGx8QabcZ6bLhTWylzDIuY5Ef6HNFx2ZNRUfmjHKkUpk9BmhCHbhRury34x/F/Q/Atu9irrda2ygw2in7o/vt6CuY+DnxpGuTmy8QzIs8h+VlHCn0NAHvVFRW9xHPEskTB1YZBU8GpaACiiigAooooAKKKKACiiigAooooAKKKKACiiigAooooAKKDRQAGkxS0UAJilxRRQAUUUUAFBIHU1meJtc07w9pMuqapOIbaLG9uuMnFfNnxu+NlxeXUNr4Nv54bePKzyDgSg+npTSuB2fxI+Ow8NeMZvD9vpQuFgdC8wf769XAHrj9a4rXfjh4w1DxdBNoFsLbTI2H7mZeZV759DXmGl2o1u8HyytcSfvHuXGWB+proJLWGyt0tpXkdUbm4zyp68U7WKPr/AMI65a+IdCt9TtWG2RfmXurdwa16+WPhJ8R7rwjdXWm3kQu4LjEkR83aA3c/iMflXpMvxngRCzWNuuOxuCf/AGWsKlenTdpM0hQqVFeKuevH60mRjOa8PuPi9eag/l6e0Ntx1EZk/niszUvHGsTxulxql0Q3/PP93/LmsPr1K107mqwVW+qse83+o2NjCZru7hhQdS7AVi3njfw3a483UU5GcgE8V84694yW0t/NuJFKp/y0nbew/PmvLvHfxE1TVrCSz064eC2J/fu3DMv+z6CnTrzqv3VoOeGjTXvvU++dI1Cz1bT4r+wuEntpl3RyIchhVvFeF/saeIl1P4cNo7y+ZNp0hXOeqnpXuuK6zkYCigUUCCiiigAooooAKKKKACiiigANeKftG6VdzxWWpW6b7eIMsuP4ScYNe11k+IdOg1DTZrO4iWSKVNrLQB8dyStFvVBlW+9GehrlPEWjxXCtdWq7JAdzJ3X3Feu/EPwRd6FePNZRyTWIGd3Ux+x9q4O+lt7dBJcMI8tgMO3tQJo4/TtQ3KbW/wCGHCSf3qsCHZJuH3Ks+ItFmuIGu7JI/NT5mUfxL/eX3qlpepI8aWd0AGHSQ/xUmxWNixniX5VjQfWtUwWV4vzr5Uv8Mi9RXNXMT275TlfWtHTrnei/3qEwaL6tcWMmyYHB+7MvRvrV9pbe4szkrvx0qazZJIPs8674n+8DWTrmktaOZLOZtnZc9KGxJGdIMW+G4HNM0vQrfXpFs7mSVI43Ei7T1IqCW8uAPLmVX9zWpozxwRNIZW81hjanQVlUu1oa01Yv3lnZ2lwLeE4BUrIzc8elLod3/Zt2kdk6xojcVm3bHd1znnNMtI1WXIOTWlBtaMqaufT/AMKvFTXdssF9fLM38HGNvtXqMD7hmvk3wjeyWrxur7cV7t4G8VfakS3umGeArZrsqUrrmRij0Gio4nDDOc1IK5SgooooAKKKKACiiigAooooAKKKKAGTcLnOBivi39pLxBL4o8Y3cMNwfJsv3MIJygI6kj1r688a366Z4W1G+Ztvk27tn04r4P1Wc3N5LLJv3yu0hx7nOaTV1YqMuV3PPJbi70+6KyK0TL91scn3BrotG+JPibRlVtP8RanbY5Ci6faf+A5xXW2PhUeItHlaa2V1T7shbH5V57r3gW/spXW3Ynbysco2sPoTwRWEqUl8LO+ni4P44nsHhf8AaQ8eWSr9qnstTjGOJl2t+YrtNS/aknbQZvs/h9Yr9lxDIJ90at6ngH9K+VrbQfEAJC6c7r3O4f0NTXEN2sbRXUQWVPvDkHHscVUFNbjxLw84+5HUua9q+oatqzarql49xczyGR5C5LOT7+g7CtnQbmWTdLDM8N3EwZCDgv8AWuFS4aO/Bk3DB6EdBXVtcRxhLpG2vkbWUZBFbHmn038DfjK9syaN4hclOAJT2PrX0rY3kF5ax3FtIksbjKsp4xX517lmiju4cozDHJ6sK9m+CXxin0B4tJ1uQvaEhfMJ+5QB9aqc0tUNI1ax1WxS8sLmKeJwCCrCrwOaAFooooAKKKKACiiigAooooAKKKKACiiigAooooAKKKKACiiigAoopsjqilmYAAck0AONcV8S/iBo3hHRrqSS/t/7QEZ8iDOSX7ZArgfil8d7HRzPpugJ592hKtK4+VSOuB3r5f8AEetXniHXJ9Tunkdp2LOB1DfSnYdjrfG3xH8QePG8nXLk29vGM/ZYsqje/vWb4Z0D7Swmvo9sKNmEf3h71peGNCtbaxjvLoebMV4BHCg+1ad3NHGmyNsMR/DgbVFMZoX12sFg8cMeY1TgIdrSEdgewrldVupLi6Hlx4IXaNx+6vvVG/1W4muliWQtEMbIyAVTHepYSzfM+5mPJJ70AU47ORrrzWZnDH5s/wBK6SC7urfarRi5hA5xw4Hv61HG6bNpWopGZDgE1lWowrK00a0q86TvBmsfFWn2MbN5EkLHp+6Of0rk9a8cahqFxJFpFru2/wDLSTr+VWppWG5XJOOlc6D9j1n7bGMI3319awp4GjDobTxtWfUyLaS41e8uJNXuHeRSR8x4X6DtVK9hWGCdN+5WGFYela+oWjm8mukHlGX59pzkL61kXcMkELGVgT1XIrtjFJaHI229T279h/WvsvjW/wBGDHZcwEjPXKnj+dfZdfAX7Jdz5Pxm08px5gdD9MV9+1LEwooopCCiiigAooooAKKKKACiiigAqOZdy1JRQBzmtabFPC6NGGVhggjrXiHxF+E6avcJ/Z80dnAWHnR7Tx/tD3r6OkiVxWTf6ekv8NAHzrdfDVdP0ZYtNupZ7qEbgZP4x/dHpXjnjLQ2h8y5t4WjZG/0iHHMbeor7am0VOTt5ry34seBXlt5NY0+HNxGv7+IDiRfX60mgPnDQ777Za/ZZm/fKvysf4hU0bvaTVW17S2026W9tQ4hZumOYm/un2qeG6h1C24IWVeq+lLYTR1mgXSXB2v1q1q+FjKrzXFWd/LYz101tqtre2+2Q7ZcdaGwSOf1AJv5plpcCMHZUmsJhzsOaop8qfNxUSNIGgbhpKt2LciseOardvcknCVVN2ZUjrrC6SNFZpQijrmuj0fxLexyIunwmTB++3SuAtFaRg0xyPSuo0qR1CKpCj0Fd0JnO0z3bwP4s1WYxx6hNbMhwMAYIr0yCZJkDIwIxXzlod0q7d0mGzxXpvhLxD5RW3mbch7+lOrSTV4kxlZnow6UVXgnWZAVbII4NWB0rjNQooooAKKKKACiiigAooooA474zxyS/DfWFizuMB6elfEbBhOFcMrlcD+lfd/xAWRvB+qCLbv+yvjcMjOO9fDmoSbrt2aIwzKR7qxHUr7UAel+GfJs9GgtSq42BmwOpNS+I9JtdVtlLKm5R8rYyRXmMfiie2+USPnPABqy3ji8YKJGJUH5ki4yPrQBqaCk+narzCJI87XRxgfUZrlvjRo32h1ubRjmPd5ihsA+nSt6z8UWE8+6TTYyA3Hmysc1Jq8a6kn7qGxwwOFSQ5APrmgd2fP805YrHcRlWAwJMdfrVzTrnULKLdCRPAuVKDkE9sCup8TaGbW4k8yMJ8xzkZRgemCKxLUy2NztZYl8v5vlHH/16BGt4f1u1mtZFBbORJGD2rWcx3y/a4CN2MOOm015+gW3vN9s+6EnPB5X2NdHZXMjRC5t5Edxw6IecepFAHqPw6+I2u+ErpFgu5BEOGVyTGfqO1fT3gH4waJrsaQ6gy2N0QODkoT7GvhmPVRuAkbODXQaVrzRbfJduDyM0Afoha3VvdRiSCdJEPQqc1OK+KfCvxI1TSmU2uoyoB/yzk5U/wBa9c8M/G+Zo0j1C38w92GP6UAe9UVwej/FLw3fbVknaBz/AHgCP0rqrTW9MulDW99buP8AfFAGlRUayowysisPY5pwNADqKKKACiiigAooooAKKKKACijNc/438YaF4P0s6hrd6kEeDtXPzOfQCgDoKhuLq2t0LzzxxKOpZgK+XvF37TyyPJDoaJFHkgPt3N+vFeV+JPjHq2ruzTXkzk9iarlGfWHxC+MHh3w1bOtncR3150EYJCD6nFfO3xF+NXijxJJJFa3psLQLjZbMVDfU9TXj9/rd5qU27ezZPP1q/plhLIEW7V4iTySposBBJLcahcOzFnJ5LZySa6Dw7pH2qN5La6VZoxuaOYY6frXT6HpGgwQo/wBohJ77srz+OKk1+z0yaPKCFiv3WRvmH5U7gUodU1SO0VJtNcR7ciRT8pH06ism91CSZnBLbWXBBH6VWnlvl3RQ3DlSNpDnII9Ka01wIvJuAdmAPkPp0560hkVrcRRuW2YYHAQDGKuLqUgbCsqgjoRVSTbK5YogbduUk8g4pBDdLIJEubdWAwCUycfXFAG1a6ou0eYpyOMg1f8ANWaMNHXNTXMkKn7XawmM5Jlh7Njgkf4Vasrg20yK8yyRuuVYd6AL84x9az7e2e4upJlZfLh4UPkqW98VcurqPk5471T064iWzVZHkBaQsyg8EH1H4UAjYk09ZIVkZcd0XHC1zvimygW0bdgNjitufV5px5cceF7Vm3VuLiYfaXUfU0XsOxufse6LNc/FeO72MYrZGbOOK+7O1eH/ALLHh3S7PRLjVbYl7hjsJxgAe1e4VJLCiiigQUUUUAFFFFABRRRQAUUUUAFFFFABTdtOooAjaJaztSs1mQgqCD1HrWrTGXIoA+Wfjd4Yi0HWlvYYSdPvARNHjhWrw7WdMm024W905t8LcnHp6GvvLxZodrqmny2txCkqurDLLnaT3r5M8beFtU8JX00N1a7rJ3PlSdUk/wADSaA8+jvobxdp/dSf3WpjSyQHKsfzqxqmiw3v+kWjeXIv8J4xWL5t1aP5Vyhak0BsQag7MBNV6SSGSLarjNYCSwzNmM4P91ql+dV3r97O3FS03sVF2Ne3sZJIyxfZGvJb1qEXZEu23iPlr/F6mnCSVo47OMkkn5q7nSrPS10dILi3Xzuu6oqKUEnY0hJPc5qw1BSRvYKfeul0y8hZV2yAmqD+FLa7kLW1xtZjwCeKhuPBfiOzHm25Myj+52qoYpJ6kyg3sd9p1yuR84rptLvimweZ3z1rw7+0PEWmv5c9uwx3K1ZtvHOoW7YlgZq9CniYNHO6Mrn1n4M8QxzD7NM65HQ5rt7eYSKCpyPUV8d+GfiFcJfJIYWCggN9DXufwz8YNda5caRNIZImjE1ux7A9VrOooy1iUux6yOlFRxPlRnrUg6VgUFFFFABRRRQAUUUUAZ/iS1a+0O8tI22vLCyKfcivirxh4I8U6LqE8klhK8G44kiBZf05Br7kYZFYGoaZHMXEkatnPUUAfBM4j+7cxAN/trg1Tm0+3kOYJZIP9yTI/WvtrWfA+galn7ZpFtLxgkxgH864bV/gb4SutxghuLQnqIZT/XNAHyUt6sN61ot9HKV5+dSo/McVr2OrS2jgbiCeiuRz9DX0Vb/AXwlZMXgsXd+rM8hJP50mofCnTRatbrZIYz0BH9ahzsOx5JbSW+s2HkyxIxcDK4HGO4rzfxtod3aXMmxD5IPBA/nXrniP4Wa3pUzXOg3LFRyYn6gein/GuUudTv7MS2PiLT5FDjHmsuf16VSkmFmeN3UMsZ8xOHB5x0NWLK+aGZOkczLjjgH610PiCwgDb7NhNAwwCpyQa5K5t5N/7yN1weCVNLmEbUN3D5ipdAISe3arJnMc/wC5lXb2OeornQBMNsm/eB8rcjNR7LkgqCQQegFF32K5TvLLWjCVDLgj+LFdFputFpVYTqg9h1ry2CbUVVY8kgf3hViKbVVGY92c9cU0w5T2aPWADujYg+orRsvFFxb8x38kZ/66EV4mG1tv+WyqD6vio1g1GVyJL1yf7qfMT+XNPQl3TsfRFr8T9QtdqR+IJwQfuhwf516/8CviNrHiTX30m+VngEZYPJjeCPWvkfwR4B8X6pdw3On6Hq12cjBeAxp+bAV9h/AP4d6t4dll1zxEYo72VAq20fIjPck96BtWPZqKKKBBRRRQAUUUUAFFFFACV8M/Fe/uPH3xh1Wx1jUJoNPs5dlvDuwpA4r7mr4p+LPhHW7bxnqs99pMloGnZ4riM/u5VJyCD2PtQmNEOi+BPDa74DbRuo6tmtU/DDw3OgMUe0nvmvOZ7G/j5j1S6hY9Bvxn86mt9S8XWMWLfUmlGf4xVLUdmegwfCnSbeUSRSAeoI4NXbrwxb2UX7to2UDhJDkfn1rz2Hxt4xt/lmRJUx170+Xx5qEmFurSQL3K07MR0V6ba1thD9lEgRSAdwbBPf5utYU1xYy2mxbVTcbcb9m0E/RaqXuseaqt5RKP3NVrFo5bkrHuB9KBj5bUNtFuVSQkZ3N0H40TW93C8aMgnypOAPSuhtrcmNS0Q9silubRQpZCU45APH5UgObhW3mYJInlt6EYq4LCDB2gD61W1OaELN5ivvJ3ZXnGB0FV7SS8mPlBXI4wcUDsPvI44cqrZU9RWZaxytK9rHG0gRgUx1UH+leqeDfhL4n8QbJhZPFCSP3s/wAi4+h5NeueE/2f9FsJ2utXvpruSQDfFF8icds9f1pNiPmWPS9QmtJDHbyMVXLHGdo9TVS1aEfPGySdtw5r770zw3omm2n2Wz0y1ii27SBGPmHue9cnd/BvwFc62+qyaLGsjnc0UbFYyfXaDilqCaPj22hvLyURWdtNM56JFGWJ/Kuy8J/B/wAbeInEo082EOf9Zd5T9Ov6V9f6V4f0bSkVNP0y0tgowPLiANaYGKBcxx3wn8F/8IT4dGnveG7nc7pHxhc+gHpXY0UUCCiiigAooooAKKKKACiiigAooooAKKKKACiiigAooooAguI9yVyHjHwzZazYSWl9AJon/MGu2qC5gWRaAPkP4m/DW+0W88/RbWWezZQCEO51PvXmt3bqsrwXcJEi8MCOVNfdepaXGwOFzXmnij4a6DqV+15PZbbg53FeAx7E+tJoD5Ju9J+81s+D6VVia9t3VZIG246nmvVNd+G/iOy1UQQWvnwyyfJLGeAM965LVtPutN1Ga0usCaB9rJSs+gGbo19Ar+fMu3H8TcV0kesW023EwCn7pPFYktqkq4ktQ4pP7OsW2+dbOuzkBSa1jOXqJ26nYWd1GGX98uc+tdToerXKMESfIz90968xgsLBplm8yeL0w3FatjZxxyb4tWuI3bjlhxWns4S+KJLqSWzPXDpf9sxZaGJmOd3HIrm9T8F2sH75li2A5ySB+FY9hZ3CxL5Xim5iBPOGHNTz6PaFi9zr9xP/ANMzJxWqw9O2iI9rNdTK1j+zLOUi2hUscDahzz713nwXFwniaO6uJAz7cIB2HpXFvFpdhlbdPMkbuTXdfCS3uZdQku5FKoqbEPbJrGS5FY0jJM+idKuPNjGetaY6VgeH+grfHSsSgooooAKKKKACiiigBDTWVW+9T6KAKz2ynoKrSWfP3a0qD0oAxns8j7tQPYjutb+0Uxo1Y/dpNXHc5mfR4JRteFW/Cuc134e6Lq0TxXVnG6sO616Q0K0eSvpScUw5mfNniD9m/QrtzLYXE1kfSM8Vx+ofsy6puzaa0WHZXUEV9gtbo3amNaJ6Ucoj4nl/Zs8WITsvbR+e6VCn7OfjENkzWgHqFr7b+yLj7tN+xKf4aevcrmPi5P2dvEh/11+g/wB1BWlY/s83S4+0Xlyw7hSor6+Fgp/gFIdPT+4KTi31DmPmPSvgNotsQ1xYvcuD/wAtJGOf1r0Xwf4K0zw/Iv2Xw/p2QcndArfqea9W+wL/AHKeLGPH3RU8mt7j5tCPSZ4HiWNbdLdgPuBQB+FadVY7ZV/hwasAEDbWhA6iiigAooooAKKKKACiiigBBVe/sbO+gMN5bRXEZ6rIgIqxSigDzfxP8GvBmt7nW0exmPRrdyAD/u9K8y179njW4rgzaNrttMo+7HOhXI/4DxX0rRQNNnx3rHwn+IOnlnPh/wC2p3MMqkfgODXJ6joOq2jlLzw/qtu465tHI/MAivvCmSRRyDDxq31GaB8x8AmyuMbRZXoGehtn/wAKmtNJ1JZQ8Gm3xb1Fs/8AhX3n9hs85+yw/wDfApRZ2y9IIh/wAUCufFem6B4qvCBDp1+D2Btn/wAK6K0+FPjy/wBrfYJlQ9dzBf5mvrdURRhVUfQU6gLnzVp/wB1a62SXk9rZjuMl2x/KvVPBfwl8LeHdkzW/266AGZJwCM+y9K9BooC7GxxqihVAAHQAdKdRRQIKKKKACiiigAooooAKKKKACiiigAooooAKKKKACiiigAooooAKKKKACiiigAooooAjdFaqV3YpIOlaNFAHI32kg52pXE+J/AOjapI0l7p0byt1lHDV7A8StVO5so3HSgDwjxP8N7HUbS3itf8AQ2txtVlT7w9/Wubi+Fc0ZmFxfiUmM+SQuOfevoy40qMjhapzaMmPu002thNJ7nzJc/DvxDDhfJhlHcqajn8Fa5ZSx+Zp4niYZDxnLA+hFfSU2i+imq7aO4OQtaKqyXTTPnFfC+tsfLTTJQT044qS18HeJpHZTZ+W2cZZuMV9DNpL4xtNC6O3901bxDsL2UTxnSfhvNJGr6reMsgbhYuhHua9Q8L6TBp9tHa2sZSFME56k1vW2i88qa2tP0uOMjK1jKTluaWS2LejQlIwTWuOlQ20YUYxxU1SAUUUUAFFFFABRRRQAUUUUAFFFFABRRRQAUUUUAFFFFABRRRQAUUUUABpKWigBKWiigAooooAKKKKACiiigAooooAKKKKACiiigAooooAKKKKACiiigAooooAKKKKACiiigAooooAKKKKACiiigAooooAKKKKACiiigAooooAKKKKACiiigAooooAKKKKACiiigAooooACB6U0op7U6igCMwoe1MNrGanooArfY4vSl+yR+lWKKAIY7dFPSpQqjsKWigAooooAKKKKACiiigAooooAKKKKACiiigAooooAKKKKACiiigAooooAKKKKACiiigAooooAKKKKACiiigAooooAKKKKACiiigAooooAKKKKACiiigAooooAKKKKACiiigAooooAKKKKACiiigAooooAKKKKACiiigAooooAKKKKACiiigAooooAKKKKACiiigAooooAKKKKACiua1zx54S0TUTp+qa3a21yv3o3blfr6Vo2PiLRb7TZNRstTtbi1jUs8kcgIAHrQBqUV4pqXx+0nT9UMVxpkrWfmFFlSQFiM/ex6V6f4O8WaF4s0xL/RL5LiMj5l6Oh9GU8igDcooqvd31naIXurqGFQMku4FAFiiuH8RfFfwLoij7VrkMjk4VYfnJP4V5pr/7T3h+1uJYNP0m5m2MVEkhCq3FAH0HRmvkHWP2pdeZiLGxtI89PlJxXPXn7SHxAlfdHdQwg9liGKdg1Pt+ivjXwV+0V4ps5Y7e+uY75C3P2lRk+wI6V9HfDH4naH42BtoGNtqKLukt37juVPekB3lFFFABRRRQAUUUUAFFFFABRRRQAUUUUAFFFNL4bGDQA6imGVAetHmLjNAD6KAcjNFABRRRQAUUUUAFFFFABRRRQAUUUUAFFFFABRRRQAUUUUAFFFFABRRRQAUUUUAFFFFABRRRQAUUUUAFFFFABRRRQAUUUUAFFFFABRRRQAUUUUAFFFFABRRRQAUUUUAFFFFABRRRQAUUUUAFUL7WNLsnaO61C2ikVSxR5AGwPaoNT8S6Bps7W99rNjbzqu4xSTqHx9M5r4b+PviKxm8fajd6Hf3cyyS5xI3CeoHc5P5UAL+0H4g0PVPHuqXuiSTyefKC8rPwGAwQvtXIaN4k8RaRBhJbmKG4X5kUkCRfde4qtbyW4vYpdSs3WXG5UfgMexPrXY+E9PTU5fMEyy3UxIPH+rUfyHpQMzNBks9Z1IG8vPLLH5Q3TPp7V6loE1x4duY9Q0G+Ntdx4yobEcwHZh6VwHjzw7HpNvDe2ELSLEx89sfMVPqBxwav6DI2o6TFNZzyrNsKlZl+UH17ZFOwnqbvj/44fESKXb9sNrA2RiCMLg+hzk/415Rq/j3xJqryteapczb/APnpKTj+ldn4n0u5u4fLkjDEj7w+YNxyPXr0ry/VdMu7G5kjeNtq857ge/p1/WiwKwya/upzmWZmPbmoHlZhySfqagDbgDyO1OyKYyRCc8elSeYx/i96hU/nVmxtZb6RljIRF/1kh6IPX/61AXLnh+2kvL8dBDD88rt90D/69e5fBG/Gma7DrnCQW1zHGCTj922Q5/UE144ZI4oVtLP5IlbJ5+8f7zf4dq6rw9qskcUNnCcID+Z7k0CZ+gsbLIiyIQVYAgjuKdXF/B/xGfEHhVFmkje7siIJih4YgcNjtkV2lSAUUUUAFFFFABRRRQAUUUUAFFFFABVLUrqOytJ7udwkMKl3Y9gBzV2vL/2h9cFh4IvdMRwk9/GY423Y/KgDyfxt8dtcW9d7ZUsLATbYNqbpJgOv0rR+HX7SFrdarJYeKo/scDkfZ7lV7f7VePusviDwklwrrFd2BWGaAr8ysowG9gw5zXIyXMMhlt9RtQ0gO0iMbWX/ABpSugP0W0fVtO1SxjutPu4rmFwCGjYEVd3rjrX5/eA/F/ivwXcCbwnrIvLcHMtjKc5HoB2r6S+FX7QXhvxOyadrX/El1PcF8q4YAOfY9KmMrsD3EHIzRUFtdQTxiSKRXQ9GU5FSeYvrVgPorL1DX9LsZ1hubuON2bb8xwM0una9o+oXL2tlqNtPPH9+NJASPwoA06KaJFPQ04HIoAKKKKACiiigAooooAKKKKACiiigAooooAKKKKACiiigAooooAKKKKACiiigAooooAKKKKACiiigAooooAKKKKACiiigAooooAKKKKACiiigAooooAKKKKAAkAEngCuN8Q/ErwhpEdwG1m0muYcgwRygsSO1Z/xk+JfhvwTodxBqFwJ7+4iZIrSJv3hyCMn+6PeviG1XWPFGveToduy5YlmLEqoJ/iY//WoCxs/ErXm8S+ML+68Pw6jdTXMxkYJl1UegAGce9c47ahot7bXerWERmQ7kMg3AfUV0l/HeeC5Jbe4Nk7XSgSSxnlT/AE/WsS1hOoXaPcTLOrnG1nxn8zQUCLba1qJutQuiWdt+FGc+wxWrqmj6loATXtNlkVc7pYl6xDtj1HqDSXng6RrV7rSgyiMkxhgf3309PatPwJr32u/j0HVPNS5wVVZByMD7rCmSdJ4L8Sw+IrVlKqs8Cjzvl+U57il8TavaWMiosZdyCESNOuBnt9KtapPZ6ba7YYo4wOixqASfQY61zCQtf3Au74qIxkhARwvbP4gfjx0BpkkCeJre5UMd8frxuUc4HIrm9e1GG8kkwoI7f41Z8TW9uZnuIWMbccg5BIrm2dy2HYH3z15oGis8dvMxEke085YcHGKrxWMLj5rrYQDnKZ/rVl1Xkq5UE4+Yd6j8l8cAdPWgY1LWyhY+ZK1wcZXHyrn3xyf0qczs8YiRVhiBztUY/wA/jk1CkDEcbcD3qdVjjAY5LYoAlj2n/ZTH51oaderC4ccBe9YzzMx7j2rW0CwWV1u707LdW+6TgufQUDPqn9kOa4W01L7USZLxhMq5+6o4FfQdfO37LkzzancTMNqGPagHQDsBX0TUiCiiigAooooAKKKKACiiigAooooAjmlSFGdmwACST2Ar5E+NniW58YePLmGzZpNP08NGu3oxz1FfQPxk8UQ6D4YvIY3zeTwskY9N3Ga+d/CehtZWaXEzNukbLEjOSetNDRi6dZ3sdumuaeoN5ZfLeW+ARcQe47mmeM/C+k+JdKHibw/IsYYBZYzw0T91kHUY9a6TxHZvoN3DrOk4SMggqxyG9VI/lXH3+rPZXh1nwzONPu5DmdGGY5fUFelWlcbPPLrTb2xnz88EobAcnGT7Hoat3MrSRoms2LqVwUuEXBz68V0Nx8QvDd7BPa6xoMtncyMfMnt2DRk+oRs4/Ais5fF2g29uIBqcssAP3Gt/mx+Oaz9ndknT+CPil418LFo9L1RdZslXcLe7PzJ+PWvTbT4yfE7UdPef+wNOsYRF5jzyyEBR65JxXhMPxG8M6TE39naBPdzMc+ZOQAfwGOKp3PxE1TxheR6frjJFp0fzpbRqVjbHRTjk0+RrUaPbbf4naZfwrd6tdwPJc8AsT8pHdccVznizxSmmeL7DxF4V1CKC5VPLu0jU+U6+pPrXmmm+D/HOoOG0mxe4hzuHlEfKD2wa9L0Xw7H4W8AXEfi/TJIjdP8AvIpCEZl/v+2P1pWGz3/9n7xp/wAJDos4ur43EvmZTccnHevWozlc+9fn5ps+oeDGS40ye9j0a+n+W8VflRRxke3rX2T8MfGOj3/hfS4JNTjkuWjWNWZhmbjhh65oJO8opodWBIPSnA56UAFFFFABRRRQAUUUUAFFFFABRRRQAUUUUAFFFFABRRRQAUUUUAFFFFABRRRQAUUUUAFFFFABRRRQAUUUUAFFFFABRRRQAUUUUAFFFFABRRRQAVV1a4a10u6uIwC8ULuo9SASBWN4r8Z6H4cj/wBMule4P3YIzlyfp2ryPxV4v1vxKWSZjYaX/wA8UPzOP9o0AeP6/wCEtc8a+K7nVdcvVG5zuWM7tq56Z6fgKv63q2h+B9G/s3RYY/tRGCR1z6k1P4z8YW2l2j2dhtWTGAR2rxu7uZr68Mkjl2Y9TQg1L48/XL8zXbM5Y855qyfCl0ZSunP87N8gLjaABkgjrz61b8NWkwYMIwajtvEFz4d8YXCX8eLe4xsYg4H/ANamBpeHfEk2mSJpHiCGS1KkKjMPuj+q+9d3cC3tWMoji3Ff9YFGSPr6Uxl0rWrWOaa3guEXBAcBihqvq9xAkLK8igYwKBM5eW5/tTUpXHzwQk/KD97H/wBfj25PaotX1GNSUT0AOD2AwB+A4rBttSWzuLmHY24EhcHPBbgjH1NU777VJNjYVVv43OFP40xEWs37THavasgtuYsa0Et7YuWubggDtH0P4mpoYNNkytvYzyt6mXI/QUFGLuO7cOPSlMrFhvAI9MV0jabacGTTZkz/AHGPH6Gqsmk2kuPImlhOcBJRuHX14x+VAGMZGClQRj0HNRtu2k/rWrLpM1nmS62hOxU53/T1rb0Lw9JOy3M0Z35+SIjhB6n3pAZGnaSqQ+feKcn7keevua17KwuNQuVLBgg7dMCust/DqsfMnK56/SrUt5oejhVuJkVuyg5JouNHs3wFig02SNnZYogoUs3AJPSveRXxND4/u5AkcDfYdNjfcSx5nI6D3+gr3P8AZ/8AHd7q0h0LVJGkkKGS3JB3Ko/hJpCPZqKKKACiiigAooooAKKKKACiiigDwz47wyXPi63gKkwmFXP4Hn+dU9Rt7aHTVjVVHy5zXVfH/TbhtKt9XsARcW8hVyvVkIyR+YrwyTxddXNvJChMoh+WRSPmjPoaaGifV9TjW3k0+7w0Mu7azdj2ryTxFI0F+YnYFD0ZTxmug8QahLqKnnBjJ6DpXG3ztPaS7jl0bg1aGzC1K5dJGb7PC4z/ABDmqjakMACwgB+lb8tks9uG25OKy5NP2P8AMuKZJSjvvOlG5UjHoF4re0u40+B1eRhv9VArnrvT5Mnb064HaqMscsS8FvqaTA+gPCHia1ghjSK4ML7hsZTyvv712FzqNj4vEOkeLIjMm4eVNG2FcZ7+/tXy9putSWbrJ5hBXuegru9B8e2pj8m6twEHzby3IbsRSGj1z4oXL6JFZ+HLayjksJP3VtGId3XqS3YZxXM6emveCvGdlfXEfnWcUIdRDki3Jxye3HTFdV4E8e6fLDbWuuwwyIWBguDzn8+9Q654TurvxJqGpPcH/hHpg00iRktzg4/U5xSY2fQPwp+Ilj40t5Y4IXhmt1Bdj91z32nvXoUTBl3Kcj1r4Q8K+KLzwrOkOm3rJKx8uCUfKR7lfwr6/wDhX4m/t7wzbteTI9+igTBe5x1qSTsqKarqw4p1ABRRRQAUUUUAFFFFABRRRQAUUUUAFFB6U0/WgVx1FYPiXxX4f8ObTrOsWlkX+4ssgBb6Co/DvjHw/rsvlabqkE8n9wNgn6ClzK40na50VFAI9aQ0wFoqvdzxW8TzTSrHGgyzMcAD1rgJfjF4Dhv2szrqyFG2vLGhaJT/AL/Sk5JDUW9kej0VS0jUrTU7SO7srmO4gkGUdGyCKu0xBRRRQAUUUUAFFFFABRRRQAUUUUAFFFFABRRTJ5ooImlmkWNFGWZjgAUAPpGYKMtwK4XxN8UPD+l7orVzfTjtGcJ/31XkfjH4l63rKtD5/wBntz1iiOAfr60Aes+PfiRpWh2zwaddRXV/2UDci/XB/SvJ7jxp461md2XXJbSFv4Y0CqB6ev6157c3xdtzNk57mhfEctqm1TkD3oGdNqbX9r/pMc1rJPuy0soyx559O1cnr/jyee2lt2hWCTkb1bis3WPEjzRNuJzmuC1O7eW4L985+tCQDdQvJbq5bzWJYnkmrGjWzSTjg9ap7DMA6qWb+6vX8K6PwxD5mGVQw9fSmJnW6FZmFFJHFWvEWgWOt2RiuEAbHysByDVzTo9sQWppH2g+nagR5dFdaz4LvPsd2zvZsdsU5yVHsRUOs6ve6nJ5cCsOcFh0rv8AXvs1zavb3MayRsOVNeaX1lJptwywsWt2BCP12j+63t70wRTureaHa6zlmJwBjvUqRsq7r688sAcRoMtj+lTzSWiWEQLfv8c4GWxjpnt+VZb33kxlIFCZ6tjmgZpG6toCskFmhIXlrhtxJ+gxQuvXijak7gE9IAEA5+hrFTzJXy2T9a6DRtIe4YZjJoAmttY1AktHJdN3YM+c/wCfpXS6c8N9ah7mFZVIyWUfMB0yexHuKsWmn6fo9l9pv3SJe2RyfpXOX2svFq5k0uM20EvzDPXeONwHqQMH1pDOvbR4beMXk0jtBlcLnOCehFZGs+K7fTZ3stJgWVl4LdsmuZvdSvpIJIb3UpI4M/6lBz6/d7fnVHdI0nlwI654BBzI5/w9v1osBp3OuazK5N1ffZy38I+9z6L1qhLdF2P3nYc+bOev0X1/GtfSPB2pXW1rvbYw8H5xmQ/h2/Guq0vwzpGnnd5bXEo/jl5OfpQBzGhWGoXc4eKCWRwB+9kXhR7Cvpv9nPSYdP1MuSZbiSImWQ8/gPQV5hp0TSssdugx0wOAK9++CelrZ2sszHfMyjLensKQM9KooooEFFFFABRRRQAUUUUAFGecUVU1O8hsbGe7mbEcKF2/CgCh4os7W/0m6t7tk8oxn5mOAp9a+RfHek2q6kZracpPG/yz25xnHv3+ldJ8Tfirea55v2JLwaWrlGMb7c15rY3jXF+0UdxJNbSruWN23NEfU00UirPqrwvJ/bVj9sjzgTWy7WA9x3qOKHw1eWzyWWoRo7D/AFU52vUt2o3MsbDA+8DwfyrG1DTdPumzJB8394DmqBnQWfh6KS1Vo2BXHaoL3w35cbSN90dsVz8FvfadIJNJ1OaFe8bHcprf07x1FZvFHr1uwHQuoypoEjFuraSzVhBCAzLyxXBrBudXvrVdsqBk7hlD5r26yuPDfiO3BheNlI4IIBFc/wCIPh/GQZofnQ9MUDZ46LjRL68aW6tRDnj9z8hHvjvT4NDhkEslncI4zlI24ZhXT6n4JUO3mR4GeMcGud1LSLzT1KwXbiMN9zqKCTrfB9/bWDRWupxvBFIBtMg6H1Ga918L61o76O+nTXUOyRdvmH7rEjj6GvlSLX50IstRDNbhsjAyM+uK6HQ9d0e2vEa4uXe33BnjjOxCR0NAHY+JNIsdBsdU0OG4GoXF5cCWO4x/qBz0P6Vb8LeONc8CzxNHJPMqqscxOc7eDn6VZ0LxP4JnlW43Ca7GdwVfkBPTGetd/ZeF7PXbQStAhEqdMdqTA93+Fnj3SfGugxXdnOvnbf3kZI3Ka7ON1Zc18U3XhTxV8PdUOueE55FRG3yQZO1xnp+Ve3/CX456F4mEena0w0zVfusjnCkj0qQPaaKigmjkjEiOrBuQQcg1KDmgAooooAKKKKACiiigAooooAR+FJrifix4yXwroGbULLqVz+7tYz/e/vH2FdpMQsZY8Ac18tfGLxLHqHie9vZJB5MDG2tsngAfeP8AOsMRU5IG1Cl7SZg287zay+oajIb6/lbMs8nJz6L6AV6NbfZtTEcbDybgIGgmT5WjbsQfwrxPTvEuli4Cm8QtnkivQ9D8QafdSW4t7tRIoAIbjPNeW3VT5rM9RRpW5bnvXwz16bWdIeG94v7JzDcDP3iOjfiK63PNeO+AdcgsfiELd8qurWy7f+uq56/UYr1i/uI7e0lupfljjUsxz2Aya9enU5o81jyakFGTijwf9pTxZ5l//wAI3FMUtYUEl2FbHmMc7UPtwSfrXlPhbVntVmZYUMXy5jwMY+lZ3xW8RQ6h4uv72aQhJZi4BPUdq57T/E1jBAwbzNr/AChgOMiuGqpuR3UXCEUmz6N8B+I49BvIr6zkxpF2wW7gzxA5/jX0HrXvdvIkkYZGDA8givijwL4qs55DaSSAQzHy3Rv4hX1H8JNWe78PHT7hjJc2DeU7E8sv8LfiK2wtWT92RhiqcVaUTuBRSL90UtdhyBRRRQAUUUUAFFFFABRRRQAUUUjuqKWdgqjqScCgCh4i1ez0PR7jVL+Ty7eBCzHufYV87ax4n1Xx80twdSa1gDHybRT8ir2z6n3rq/2g/EFtrXhmbS9HvFna3mxcKnqBwPcV822uvXeiTMhLLzTSA7LWY7/TZCtwN4/vDpWHLfLJkhhmsvVPHjXMLRPzkYJNcqdVknnxDJsye9JpjR19xc4zzWdczhsnfUVlpmvXkQaGOORT3DVZXwp4gkbDQqg9d1KzAx7tsg81lyx7n4612a+C9RxumuIlH1qxbeFrO3fN1dIfXBqrCucdp1vIJAVGMV0GmW0+mXq6gQTbSHa8Y5J9x6V1NuvhuxTL+WSPXms/WfEOjtbvbxEEEHAHHNMRr/bYxGrIwKsOKz7/AFZVU/NXEXHiCaKAxDcV/hJbIX2FZF1q1xMMZNOwWOm1bW85w46Vzl3qjuDtNZrvJIfmzTooWY9CaBkUjlzlu9CRlmFatrpM03/LM81v6R4Yy4mu2WKJepagCn4Y0Oa9cEKdnc11V9qNjoFoYbNFuLgDkn7qn61W1DWo7KL7HpkOIxxux80n0rlZmlll3spld2yBn5U+nqfftSuBJqV7Jez/AGq6meWXG5SRnA/2F7D3qK2jmmw0fCNxhPvNkcDPVue3FdDoPhqTUHP2dPMZ8eY0h/dp7k9z7V3uiaHY6Xj7Hbtd3hT5pQmSAOu0dhSuM4fQ/BF0yfaNRK2UDEsEAzKxI6+i9q6ew0/TdMUiyt1V+8h5c/U1cvLoyOy5JYHBHpU+kwL9mWaUAsc8mjcdiskVxcNuCnHqa0bXTIwQZmLn07VMkqZ2IGkc9FQZNdDoPhHxZrEgFnpMkEfXzbj5F/x/SnohFSwijhxwqIPwr2f4SXL3MU5hiYWyAL5hHDt6Cs3wz8JLSErPr95JeyZyIk+VB7H1r0qws7axtUtbSFIYUGFRRgAUmwJ6KKKQgooooAKKKKACiiigArB8b2T6j4W1OxRmVpoHUEdelb1ROpYsNvFAHwRqqtpcjfZJZbqzRyjxMOFk75rNGkaldK17oNu4YgeakJ3BD6Z716f+0B4bj8J+OJp/Kkk03US0saDhVdjlhWb4dvotP09bCMgQTxhl2KCRnr+NNFI881COYSCO/gNjcKgwZG+aQ+9UzqjW7xx6jGRGThZFHUe9dv4keOSMJqMST4OI2ZvmiHYg4rgdSJt7w290puUl4imPQD6VQMs3V5brF5gUyRZ5dO1VLu+082jGS5jaLp83UVD9hmtWaXTbgSxgfvBj5c+lYmo2cGoZBQ285b5So+X8aaJNODT42cXmj3hglHIaN/l/EV3Xhnx/qemKlrr0LXEeQPPjHAHvXkc+mazov760LkZBOw5BFdZ4c8TaZdqtrdyG3uHG0rIOCaGUj164j0zxDaNcabcxycZbaen1rz7xNokke8MST61LZ6XLZ3BvdGuDby5BYRtmN/qK3f7VXU4Tb6pALe66Iw+49IGeOazpzKjEcEd65uRXLMB1r1bxBpDqj5Xd7jp+FefaxZGCTIBHrTRJ3vwO8LWOpauk+oTqFXBCZ619j6HYWNvaRR2oUKFGMV8C+GvEl5od1HcW7coeOa9z8CfGpFx9uk2se2e9DGj6XvLOCaHy3RcEYOR1rxH4p/CdbmdtU0U+TOvPy8c13fhz4jaLqUaGS6jQkcZYV06arpN3DxdRvn/aFIbPC/hl8bPEfgW/XQPFkctzZIdoY/eUexNfVfgnxfoPizSo77R7+OdGGWUN8y/WvCPiT4G0XXo3eORFkfoVxnNeIWWqeJPhR4lE+n3my33/ADRK2RIvoaTJP0HBB6UVwvwc8fWfjzwxFqUACTD5Zk9GruhUgFFFFABRRRQAUUUGgDA8eaqNJ8J6hek4ZYSE92I4r4E+JWvNdaubGOQmOD7/AD95zyf519cftNa6um+GIrPdgykyNz/Coz/Ovha5ma4upp5OWkcsT9TWTipTSNYycYXQvmPuHPfpWtp+o3UByszg/WsiJWdlVepPFaUMLblGOc9q2k7kpWPbvgrrF5qninw9BczNIbe8XbIxySp7V9XeMDGvhXUmlY+X9mkz9NtfG3wHlks/HWk7l+V7uEc+7Yr61+Ld2tn8PdUkzgyQmMfVuKS0CerPz88cTtN4luzk7VfAHpWGemKueIJBLrV3ICSDK2DVMUEPU1fD8yxX8bSyuig8OOqn1r6y+EniSK31nT7mG4823uVW1uDnoxGUJ/Wvj+LcD0NevfAu+kee/wBKUnfLEJ4faSM5H86wqtR1RtSTk7H3TH9wZp1YngjVl1rwvY6hn5pIl3j0bvW3W6dzG1gooooAKKKKACiiigAooooAK8N+Pet65Jqb6PZzSRWEUIaTy+rsfX1A4/Ovcj0r5o+JupXLeJb472hdZnCnHI56EdxQgOCs/FVi5/s3XY5LG5LMySp0PqR6qfTrWV4j0q3uomk8yO6jIJFxCM4+o6irGsyWN3GDqNhAJSCvmhN6HPqO1cVfWlzp7I2l6hIwYZx5pwR9eo+lMCjqfhuVGJgk8xfasc2N1by5MbAirtzqepGcySTOrg4LY3L+dXtJ1RriYC6ni8vPLYB/nzVXAsaHrmoafGFVWIH6Vo3HjDWpOFyBV6C30adQE1K13E8BgelSPpMCgMt5YMns5pAc5ca1rN03zzOB6VUmk1KTP7yQ5966S9snhUNbrZS88/vsVWDXqHm1sgvr5xNFwObNteSH5t5p66TcNg85rfFzcNnzH0+MjoAWP9KBc3GP+P22X/cjB/nSuBk22ilpFgm5LDIHpVhfDaZxnFWL6bMBKXU7ygff2qoH5GsNJpGYJNevMOg+duf0pgbC6NZR8yyoB7mnL/YttkmZZCOyjNZE8zb1t/JlDrnAZQOnXnmos4DZt4ww6EuWz+FAG5/wkEMbGOxsi7Afeb/Cqd3qd/Mc3k+0YyFA+b8AP61Tjivp0SOGN2J6iFcBvY1p6V4S1i7fy3CWynDMG5OPpRcZkyTySv5S5VWAJOclu4yf6V23gnwfNcQJfatm3tMZjjPEko6/gK3fC/hHS9HaOeVPt11n5S4yAfYV7j8P/htcao0ereJA0ducNFbdGYdt3oPapHY5PwP4K1LxIUgsoFsNLiODJtwv0UdzXu3hLwjovhu18qxtVMpGJJnGXf6mtu0toLS3S3t4kiiQYVVGABUtArnE+L/hn4c1/fMtsljeN/y2hXGT/tDvXNeH/gnplrg6tqc97joifItet0UCuY2h+F9B0WNV0/S7aFlGN4QFj9TWyAB0AFFFABRRRQAUUUUAFFFFABRRRQAUUUUAFFFFAHGfFjwda+MvDFxYTRgzqN9u2PuuOlfI11BdaBcT6XeQyLd2hMcoIwFHbHrX3Z615R8avhuviizk1DTgsV8incFXHnD0NA0fN+2DX9GkZbhvtkPOOiso7CuQubOW6hksmjyG5jcjo3pXQ6dDNpGptbXSSRzRbo3UjBFaF3p4Ui4gYsjkEg8nGeh96aKPLzFfWbhI5fkRvnC9D9asSNa3gaSRVjuc4RE6fWtfxVDHpeuzWC8Wr/vWGOfpWS1rbTIZrcmGU/6uMdWqgNjwfaSQXskcq/aojhvKHOfYU74leA9O/s06zZp9nd2VWTHIJq78MrV1vLhbmQqFXCkdQTXQeOGeDSLaxuJfOaeUYP0oA8biuvFHg2RfLDtaNyFb5kcf0ruvD3jPw/4hhNreKtlc4xsk+6x9j2roXtbfU7W0066jUwSEhiVzgDvXmnifwZGszzabKssYY4dDnoe47UAdzcQ3un4C4ubLBJhY5/I1z97p+l6m3+sNnM/SKX/GuU03xR4i8PuYZs3UBGAsvzAD2robbxT4e1VES6Q20/8AtD5QfY0CZi6v4LvIcukZYdiOc1z82lXdux3ROCPQV6bCsyyLLYapuH90S7gfwNJqVzfhtz6dbzjvhME0EnmUN5qVu25Jplx9RWvZeMPEFsoKahMpB4GTiuxSPTHTfc6VtJ6hGzUM2neHbhTttLwH/ZQUAZsPxR8VIFAvmBA4z3rM1XX9W16YNeu8pzkcd63o/Dehs4cx6gqg9kH+NdJpWj2lqyf2fpIncnhrg8KfU0nsB7b+xRaXlnoV5JcKyLNMSqnuMCvphevWvBv2d9G1yPUDqV+xS1WMosSDCA+w717vH94jB+tSA+iiigAooooAKQ9aWkPQmgD5O/bC1gnVpLRZOI4lQAHpnrXzTp9rLdTpCp2q5Aya+g/jnoGoeK/F2tXduoWzsmzLKehI6KPevFtNhKavbQhePNUfrTpU92xyntY9J1H4Lx6H4Ji8V3Wuea2wOIFhwB7ZrlPDd1oS38cN4vk5I/evyo+tfRPxcj8j4FQD7vyoP5V8nrE11d+XGu4scYFW99BHtvgdbaXx9BdWTRtbxapZxxtGflOX619C/HzH/CtLskkbWQ8d+a+Wfg9NNZeMNG0Yt+7uNSt5MHsysK+sPjbb+d8NNSGM7FV/yOahqxV9j4L0zw7qviLV3tNHsZby5LnKIOgz1PoKra3oN5ol89pqCBJozhlHY17z+z3qdl4f8RXNjJGgku5MtIRyw7DNYf7U2hrp/i1byNdsV3Hu49apR7ibPOvCPheTxBn7LOqSDjDDiuy8D6HrHg/x1YS39uVj80R+YvKMre9VfgQy/wBqujHPI4r3XWJrNVEcyIVYDhhkZrKpT5ti4T5Wd78GLjyrXVdJJ/49LslB/styK9Grxj4N6isvjfVIFP8ArrdHHoSOCa9npxVkkRJ3bYUUUUxBRRRQAUUUUAFFFFABXBfEj4c2XicNeWsgtdRx97+GT2b/ABrvaKAPjrxj4T17w3dNDqlhIic7JVG5GA7g1w19p8Mm5lUo5HBTjHvivvi7tba7haG6gjmjYYKuoIIrzvxZ8GvCutFpbSOTTJyc5hPyf9807gfFtzoTlmZJlb+9u4yadZ6RarB/pdmWbj58Bv0NfQmv/ADxBAztpd/a3aA5UP8AIxFcVqfwy8a6cC1xoF00a9XjG4fpRcZwel+HPDuCZprpSzFiwiK4z2GOgq9B4Z0OKFlGuXjkltpaRht9OPatV9B1qL7+m3q/WFv8KibTdRX71jdD/ti3+FK4GRJ4Z0r7Ns/ty5M23AkMrYz64qObwrayQKsOtTocgs/mM2cdRg+tbq6dfEY+wXR/7Yt/hUqaTqjfKun3f/flv8KLgc3L4VtJHRxqMuFzkbeG+tRp4Y0+O5MjfvMjGBEMCuwi8P65Jwul3jf9sm/wrVsvh/4yugGh8O37L/eKYFCYHBReG7WNHVEkRXO4gy8H8KtWujWMcYWSGE46biTivSrL4ReN7kgHTPIz3lcACugsfgP4ikx9qv7GD1wS1Fw0PFv7C095DKxbdnIIOB+VXLfTdLhH/HpHI/8AeYc19B6f8BNPQKb3Wp5T/EEQAfSuu0f4T+C9OKsNOa5Ze87lgfwpaj0PmOwtbiZhHZ2btjoIoyf5V33hT4ZeKdXZJZrc2UDc+ZPwceoFfRen6TpmnpssbC2t19I4wKujimK5xPg34caLoDLcSr9uvByJZRwv0FdsOBiiigQUUUUAFFFFABRRRQAUUUUAFFFFABRRRQAUUUUAFFFFABRRRQAVGy7jyO/apKKAPMPil8LrPxaWvrRUs9Sj+7Io4kHoa8I1bRdR8H3Lxa/bTW8QYmM8sh9+K+xqz9Y0yw1OFoL+ziuI2GCHQGgaPz717WI9W1OZ7mDbATjP8RA6Vmz2bqVurLBwx2KTyBX2L4t+AXhDWn863Wawk/6ZHAzXl+vfs4+IdOne40PU47hdpAWTqKBo818ATMA7SKF9c9zU/jt2k1jTYWyUCmQY9a0NR8J654cQ2+oWM1tOh3F9p8t/xrL8RxtPr2nENj9yflHPNNDNK3aG2gM/IMUDP71wNk13ZltSs5VQOx3Rk8MD6jvXdXbxroF80r/6uDZn1ya89ht7mxmW4niM0H8Kk8fhVCZsIuia3vinhSzn4xHjCuT6HtXNeJvAMsLs9mO/Ef8A9etSeO2vt1xLcLBgjagHIPatjTLnVtPtwLxo57aQ5CScyEex7UEnk8ljqGnzBT5sLg8EE1fXxB4iswsclzKR23DIr1SWLRNVheS3AbBO6J1+ZKwtV0q2jt2S3ZJFPRZOcU0Bydr4y1iPiQQuM/xIK1rPxpfPwtlasfXbXP6pp6RE/uXQ98dKTw/avJdqqAk5oY0dxY61r122y3s4EY8rtTJNfSP7N/hax1bRzea9bLJeoxyrd+fSuM+Efg5by2Wa4hAZCrA45r3j4W+GI9J1K8vA0rs4xgn5V9AKljex39jaw2kCw28KxoOgAqzSKDzS1JIUUUUAFFFFABVXU7oWdhcXTAsIo2bA74FWqxvGcnl+F9Tfpi2c/pQB85SeLfMtvGFrLbt9jkImT5R8jMB1rxXwhY22qeLra3EshYzBgQOBg55r07SYY5fDnimeRgXlKIp9AEFc58JfDsGqeIo5Fjli8s4dlbANbRdoiaPX/wBoCdLH4S29tcOkiPtUKhwQa+a/h/HBdeJoYI42Vi3VjkV7t+08lvovhTTrC3jjkeUj5ySWA968T+Gc8B8SQN5LLNuyWLcflSSGdHZ6Xc+FvHK65cTiVdLmjuliHHm4b7o9M19dePLy3uPhveS3gMcd1ahB32lxgZ/E182fECRZpZYIwpe6e1hC7cscyHOPfmvoz4lQH/hV93Goy0UCN0z93BqZdwPlu0ihu/Edjd6d5lsjygoG5PBwa7P9qa3ZvDejzXkas6rw6HnGO9SfC7QYdT0CycgCWCWSMuOoOc1L+0ppY0vwVYLdyy3dyHwHeQnI+lO+gHhvwtvDa+JY/IyCxyNx4rufijqOqWetQCW6jQS4KRx5rzDwlLCNbiVkbczY4bGPxr0Pxxpk0Ot6TcSPPcQXTKEMr7hGB1GaQHV/BXX7rR/H2m3VwzTtqMxsjCOiZ5DZ/CvryvjfwuFtPHuhJ5jDbrQUIBgDK9c19jhge9QAtFFFABRRRQAUUUUAFFFFABRRRQAUUUUAFGB6UUUANMcZ6xqfwppghPWGM/8AARUlFAEfkQ9oYv8AvkUoij/55p/3zT6KAECIOir+VLRRQAUUUUAFFFFABRRRQAUUUUAFFFFABRRRQAUUUUAFFFFABRRRQAUUUUAFFFFABRRRQAUUUUAFFFFABRRRQAUEZoooAoarptjqFu9vfWsc8TDBDrmuF1f4R+F7qCVra1+zzsPkkHOz6V6TSHrQNHxf8XvCN74LtJ7C8ZnS8lX7O6jO4d68va4khm/06NyB0ToPyr778deD9I8XaebTU4dxUfJIPvKfavlj4p/CbXPCkslzDbyanZNnYwGSo96aGjy+OzSS5huEeNVZs+WOtddoem2Oq3jXTM7GFseW/Y1xqQ/ZbqNgu6TIzGfvLXb+G595uo4DsZ1GcjvVDMbxZpNxperrrFn80Bb5wo5jB9fUUmuaCGVL6zkzFKocgHPJHNdGt40cAs9RhMpA6oud496ktbaOCyZIIjsZt2wnJHtQFrnm11YsSRIpZfpWn4O0mCDV4XeEeW7ANXUXNs8xx9l8sDse9bPg3w3Jc6gg8slXdSBjpzSYONj3n4f6QI7KKK3QKXUbSR0X1r0/TLWOztRDGOB1PqayvCWmNYafG0oBlKAY/ujHSt5akkWiiigQUUUUAFFFFABXl/x+8Urofhm8t1cKzWrs49iMD9TXqFfMn7WV3zq0bEkfZYYlHpmQE00Bxen6p/xQl9MkISKS4Xc7HG4GMDA/Gug+Dekx6hNFIJJo42b7sZ25/GvMr2+8n4c2sCMATOvHttxXu37PdjIvh+C7kAUBS2cVvb3RNnBftUzw2OsWem2RZSkO5yzFs/nXm/w0sbjUdU8yN1hkU4V9mRV747682veOb+VX3Ij+Uv4V3HwU0WG20RbueP5upzWbdkNE/hDRdT1v4r6Pa3nlHyLtZ3IOFZYsMfx6V9NeO0jbwTq6v9wWUpP/AHwa+V5/Gi+E/i34anO0x+Y73GOyyts/kua+h/jv4ittB+EesX8nJurVreEDqzyKQP51FwPIPg3qtzdaPcHRo4jFHeMPMl4GDyDjuetXf2k9Ovk8IW+o32pG7k3gbBGFRc+lcb+zrf7vD91bq3zbRnB7oTn9GFekftEL9s+EME45KSKSaoD5V0E+dr8EbHarPjKnBFereO9H1Cx0XTZ01NriFXzHHMo+Q+xryDT2MWswPyMOK+htUtW1fwLauoLmLBoA4a9vr+2udM1a5jEMqaqGwG4BK8ECvsnwHrMev+FtP1WNgTPEC+PXvXxd8WZvstlpu0Hct0h/EAV9J/ss3rXXw/nibpb30saewzUAeuUUUUAFFFFABRRRQAUUUUAFFFFABRRRQAUUUUAFFFFABRRRQAUUUUAFFFFABRRRQAUUUUAFFFFABRRRQAUUUUAFFFFABRRRQAUUUUAFFFFABRRRQAUUUUAFFFFABRRRQAUUUUAFFFFABRRRQAVBd28VzE0M0ayI3DKwyCKnooA8T+JnwP03VhNf+HsWN638IXIavnvxBoPinwZqD2tzYNG4/wCWpUkEV94VQ1bS7HUkMd7aQ3CkY+dc4FA0fDGianqOpXBLeWIF5Jxya6WBpFIMcYbPavpG5+FHg+aTzE0/7P7RnANWLH4Z+FrZ962jPjpuNA07HhegaFe6pcx+VZszE9hwK9r8AeB00wLd3yBpR9xcdK7HTdLsdPTZa2scI/2Vq+vAoByuNiGAfWn0UUEhRRRQAUUUUAFFFFABXy/+1tBtuL88jzbeNl47hhX1BXi/7Rek2882nXt1D5luzGKUeo7U1uB8srbPfeFbWNdxZHRyB6Ftv+FfVelxroPwfaWFfLk+xkA+h2189fCWaJfFDwahEBbfbZLYEjgBiQo/A4r6H+K/l6d8MJrRJMfutoNay2QHxhfO8mvEsSxabLH6mvonRJPsHhKOSFlAaPn61853hEWog7s4bP616XJ4ml/4QeaVWxFCu0H/AGscCpe4HnHj7UjqXi++vI2JVW2Rc9No/wAc19P/ALV00zfBHw8nP72aHf8A98Cvl3whpM+ueKdK05F3SXt2it9C3Jr7S/aQ8Pf2n8IPIijJaxeKTp0UcH9KQHy/+z9rg0/xJFZzNiCeTY5PYP8ALn9BX0t8YLAXHwcv4u8Chga+NtN8zTfEKBWMYLbR7c8GvqfXvGlnq3wYbzHAuJYfKlTPIcDkUAfK9kQdRi3f3hX0p4ImWbw0sLcgLXzVjbqCEcDfXt3gzVPsmjbN2cjgDue1AHI/FDF9rlhYK6lWu2IHpivpH9kuEr8Ori4PIm1CZ1+ma+YdVW4bX7vUJWUiyRtwznEjcAfWvsP4B6S+i/C/RbaVcSyQCaQY/ibmoA7+iiigAooooAKKKKACiiigAooooAKKKKACiiigAooooAKKKKACiiigAooooAKKKKACiiigAooooAKKKKACiiigAooooAKKKKACiiigAoopGZVUsxAUDJJ7UALRXD6f8VPBl74nk0GLVFEynakzDEUjjqobpkV2sE0U8YkhkSRD0ZTkUAPooooAKKKKACiiigAooooAKKKKACiiigAooooAKKKKACiiigAooooAKKKKACiiigAooooAKKKKACuV+KGhDXvCV3aqMyqN8eOuRXVUjKCDmgD8/wDxOL3Ryl1Dv221w4u1XqM9CR+H512N38RW8SeE4dK1KaRwq4E8ZBJAHAIJzntXpvxv+Fxe8k1zQ3+z+bnzlxlcnrkdwa8B1LwrJZbvtnh7f1Hm2cuAffb2rW9wM/U9N8P2zm4ur27eMkbkWIDOeg5NP1W4fWraGKK2Gl+HLIEhT1YfX+Ik1WnsbeFlb+xruVx/z3fA46ZxXS+FPB/ibx3qNvZfZ2+yxsMQxriNPc1LYHV/smeFH134gyeJZrfy7KwX9wuOAe3+NfW2uadFqWkXWnTANHcRNGw9iMVi/DTwhp/g7w/BplnGokAzK4GNzV1RGalAfAPxJ8Iy6P4pnsplZD5h8pj3OelRaHOZLSfS9Qka2mfkLIdqvgfeB9a+sPjV8OofFFq93DAXlA+dU4fI6MvvXzL4t0jVtOj+w6pYw6pbRHEbHKTJ9eKpagcfd6KYh9r3yLCDy5XoD05FWbHxV/ZimGy/0q4ZdiBuQrHoQPWq9wun+S0DWWrBCctCHGwn86fotjf3lylrouj/AGZn+QScvL/wHjg0N2A6H4baDfeIPE+meG2JmM1yLm/cchcc7T9K+8rG3S1to7ePASNAqgdgBXkf7PHwzXwdpZ1LU4/+JncKOG5KA+vvXsdQAUUUUAFFFFABRRRQAUUUUAFFFFABRRRQAUUUUAFFFFABRRRQAUUUUAFFFFABRRRQAUUUUAFFFFABRRRQAVW1DULHT0SS+u4bZXbapkcLk+lWa+dvivr48S/FE6Isqi10ZCqoeN8rff57jGBik3YaVz6HjdJEEkbK6MMhlOQRTq+VrL4q+I/Al+lkkf23S1bm3mPKD/Ybt9DxXsXgn40eB/ExSD+0l0+8IGYLr5OfQN0P50J3Bo9HopkUsUqho5EdT0KsCDT6Ygopkk0MYJklRAO7MBXnvjj4zeBPCplt5tWS9v0Bxa2oLsT6E/dH4mgD0R2VFLOwVQMkk4Ar5s/an+MkGn2aeFvC+rIZ58/bJ7d8lF/uAj17ntXnPxU/aA8T+IrS4s7d00nT5flEEJzI4/2n6/gK8DvNShkufMdgz5oA908BnSY/D6zTYupclgJvmVT7Dpn3pLj4xeJfDVzJaeFbe4ecDbhQfIUnplSNufevLfDvieO3iEO78DXpej+ItPvtDls9wXcvzAjOazasXoey/s3fGvXvF/iyfwV4rtIP7Sgt2nW4hOA2DypA4/EV9C1+bOl2nifQvG0+u6PLNaCFQwuYpgpB/u4zkj8MV774Q/aZutH8OCLxZZvqWoecFhliCoGTvuHqP1zWlyT6poqvpl5DqGnwX1uwaKeMSKQc8EZqxQIKKKKACiiigAooooAKKKKACiiigAooooAKKKKACiiigAooooAKKKKACiiigAooooAKKKKAGTRpJGyOispGCCM5rktY+HnhPVHL3GkhGPUwsY//AEGuwop3A4G1+FPgm3cM2ked3AmcuP1rsdK03T9NtlgsbK3tYx0WKMKP0q7RSAMD0FFFFABisHXfC+g65n+09Mgnb++UAb8+tb1FAHn5+EfgfzA/9lMw9DK2P510GgeEPDmhNv0vR7S3f++Ixv8Az610FFACKowPlFLRRQAUUUUAFFFFABRRRQAUUUUAFFFFABRRRQAUUUUAFFFFABRRRQAUUUUAFFFFABRRRQAUUUUAFFFFABRRRQBW1a9i03S7rUJ+IraFpX+ijJ/lX53zeMJNU8c6veTySGG7uWdWRzuQ54INfefxYLL8MPFDL1Gk3OP+/bV+cXw9jiutWEEzLlmxzQNHf+INSuLvT1tm1a3li4zJMCJR+nP51yFw2l20ny3xnlznc3AH4Vv/ABE0UWMabBtyvGDXkmpeZ5zYY/jQFz07T/Het6Wq/wBn+KtStghyqpduFGPbOKvXHxl8eNkHx3qIUjnDL/hXiLtICRuOPrULO3djQI9M1Px9qlxk3niLVr1sYxNfSMCPoTiuavfE8hLeUFXJ7da5Zvm5zTGBxxTA0b3VLi6b5pD+dQROxbnJ96rxqM4ar9ui9zSAtWshVhXQ6PqEkD/K57d6wY9oA4P5VchcLhgOaAO+0zWfMYRynIbgkmtHUfDdtfvaagt2E+zuWaHaCJQcd+3SvP7a+8vDFGP0roLbxMhsvsSTGGUuuXbooHUcUmO57h8CPjJbeBdUm0TxReXI0S5ZVtnfLC1fPp1CnP4Yr620fV9L1m0F1pOoWt9Af44JQ4/SvzN1m2uNYvRa+YsqJkF1OVYjuKr6N4k8a+AL0TaDrV7Y87sRyEoT7qeDTEfqPRXxj8Nf2vdRsoFtfHGlHUQoAF1agJIf95eB+WK+hvhz8bPh/wCOI1Gm6zFa3R4+zXZEcn4Z4P4GgD0iimRSxyqGikR1PQq2QafQAUUhZVGWYAe5oV1b7rBvoc0ALRRRQAUUUUAFFFFABRRRQAUUUUAFFFFABRRRQAUUUUAFFFFABRRRQAUUUUAFFFFABRRRQAUUUUAFFFFABRRRQAUUUUAFFFFABRRRQAUUUUAFFFFABRRRQAUUUUAFFFFABRRRQAUUUUAFFFFABRRRQAUUUUAFFFFABRRRQBzvxNTzPh14jj/vaZcD/wAhtX5gGW40rWWkjYqUfIr9SPHXljwVrRmbbH9gm3H0Gw5r8xvE4s7nWbgWsgC7zhnOKAJPEfjS81EIsjE7VxzXKTXrMxJXOa0Z9KkXGXgbPdZVP9aqPY46lB/wIGnYDPeUkH5ai3A9sVpi1jXIZx+FL9jtmH+s/Q0AZLc9KAPlrWNjDj5ZU/Oo3s40GWZT6AGmBUtrUsBJKxjj9SOv0qytxHGPlXbjv1NWGtWuFX5lVAOF3VG2mtjqDSsAsd5GMHBJ9SalW9H91PyqlJZSqvGagKvGfmU0WA3YLsd1TH0q3DNZlsmMZ4zyea5kXDYxyKdFdFT1NID0TQ720t5C0eVLDuxP863btLLU7UxtsJYcHFeWWuobRneRWjBr0kOCsv4ZoA1NV8IzKxe2bepPA9KxH0fVLOXckcqMOjIcH9K2rXxi0a4k+arsXjy1APmWccn1FAFHSvFnj7R2T+z9d1iEIQQq3L4GPbNbsnxK+L2sJ9k/4SHWZA/8KMQf05rLHji28zjTosf7vStCw+Kd5YybobWFSBtBWJQf5UMZfs9K+NOsReW2oeIDC3XfdsB+RNSzR/FvwC0erHXtUt1RwwzdFwT7qSQaoj4v+N2fNrLLsPUCLP8AIVl+KfG3i7xBaeTqEzrF3DALn86mzDQ+2P2WvjM/xQ0e7sdYjgg1vT9okEZwJ0I++B2969sr8+f2K9WGkfGuztzEsr6lG1vuD42cE5x36V+g1UIKKKKACiiigAooooAKKKKACiiigAooooAKKKKACiiigAooooAKKKKACiiigAooooAKKKKACiiigAooooAKKKKACiiigAooooAKKKKACiiigAooooAKKKKACiiigAooooAKKKKACiiigAooooAKKKKACiiigAooooA5n4rHb8MfE7dMaVc/+i2r8zGvNrnIRuT1UGv0y+LP/JL/ABR/2Cbn/wBFNX5izMu8g7etNDQ2W6VmINvCQeMharytExz5MY+gNOlCH+7UW1M8AfnTAjZU/wCeYH/AjTNuf/1mpStN280CGiP/ACKcI17k0u3nrirmiaTqWtalDp+l28t1dTNtjijXJY0AVAo6BiPrSrG5/wCWiV3V/wDB34m2Fqbi48JaiUBAO2IsefYc1i3Xg7xbZsy3fhnVIio3HdZyDA9elAGDsmUcLnPoaaUZvvoP0q3cWt1bPsntpYmxnDqVOPxqIt2KkfjQBUa2TGTHJ+FRvYp/dm9elW2kAGMsPwqPzOMb3/KkBWFjEf4J/wAqetlGOds/WpC3P3n/ACNKpBPJf8jRYBv2OA9Um/FgKT7MiH/Ug/V81JgejU7bx900WASONR/y7x8erGrUUhjHyPbx/wC7FuYfiarhT6Y/GlTBxhlPvRYdi95+9TvuLpvYEKKiPllvmhDjtuYmtvwP4M8SeMNWj03RNPnnkfJ3CM7FAGTk9q6rQvgf8S9auTFa+GrmJVYqXnHlrwcd6QiX9log/Hvwx0AFw2ABj+E1+jVfL/wH/Zu1vwh4x0zxXrmsWwlsnLi1hQnJII5b8a+oKACiiigAooooAKKKKACiiigAooooAKKKKACiiigAooooAKKKKACiiigAooooAKKKKACiiigAooooAKKKKACiiigAooooAKKKKACiiigAooooAKKKKACiiigAooooAKKKKACiiigAooooAKKKKACiiigAooooAKKKKAKPiDTLfWtCvtHuywt723e3lKnB2upBx+Br5Y8e/slgXQk8I6pK0TDLJdsPlP4CiigDg7z9lX4lKSIG02T0Jkxiqtx+yz8UFIEVrYSDHVrkA/yoooAqy/stfFrzV2afphT+LN0M0/8A4ZZ+Kuf+PDTv/Aof4UUU7gI37LHxVP8Ay46eP+3oV6n+z58EPG3w88S/2/qOlWV3diMpEDcArFnqRxyaKKLgfRAvPGffSrH/AL+mmSzeLJAfM0XTXyMHc+aKKQGFr/h7UdYtJ7e+8G6DcLNGY23AAlT714rrv7MUd3JI9jpj2W4khY7sED6ZFFFAHIah+yf4t+0GSymG3GNksykfoKxb39ln4pIzLbQafIMcMbjFFFAEFv8Ast/FkRgS2enFu5F0P8KG/Zb+LbSLttdORQef9JBzRRQBsW37K/j1gpnS2U4+YLOP8K1NP/ZS1uOYy3KSSFhgr9pUKPyFFFAHR6V+zP8AZXWS40GK7weVlvDg/XFd1pnwkW0u4bpPAXh1JYgoQ5yAB04oooA77SbPxVpy7LPQtHtF/wCmIC/yrftD4n81PPFiEz83XgUUUAbgooooAKKKKACiiigAooooAKKKKACiiigAooooAKKKKACiiigAooooAKKKKACiiigAooooAKKKKACiiigAooooAKKKKACiiigD/9k=">
            <a:extLst>
              <a:ext uri="{FF2B5EF4-FFF2-40B4-BE49-F238E27FC236}">
                <a16:creationId xmlns:a16="http://schemas.microsoft.com/office/drawing/2014/main" id="{23C065C4-39AA-4A72-AE07-4EF5A7B6BBA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91125" y="36290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8" name="Picture 6" descr="School Footwear Expectations — WCSA">
            <a:extLst>
              <a:ext uri="{FF2B5EF4-FFF2-40B4-BE49-F238E27FC236}">
                <a16:creationId xmlns:a16="http://schemas.microsoft.com/office/drawing/2014/main" id="{15432884-2715-415E-926B-7941DDE9FF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7" r="3920" b="2538"/>
          <a:stretch/>
        </p:blipFill>
        <p:spPr bwMode="auto">
          <a:xfrm>
            <a:off x="981796" y="1544349"/>
            <a:ext cx="8723457" cy="432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8722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F01CF-6581-4951-9DF3-7B3E179C6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 Hand Shop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802256-C9A2-4F23-9519-A0FE527EE94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88" y="1851134"/>
            <a:ext cx="9618662" cy="4401884"/>
          </a:xfrm>
        </p:spPr>
        <p:txBody>
          <a:bodyPr/>
          <a:lstStyle/>
          <a:p>
            <a:pPr algn="ctr"/>
            <a:r>
              <a:rPr lang="en-GB" altLang="en-US" i="1" dirty="0"/>
              <a:t>We have a stock of the items listed below. </a:t>
            </a:r>
          </a:p>
          <a:p>
            <a:pPr algn="ctr"/>
            <a:r>
              <a:rPr lang="en-GB" altLang="en-US" i="1" dirty="0"/>
              <a:t>Please contact Mrs Lee on reception between 9.30am and 2.30pm to arrange viewing/collection</a:t>
            </a:r>
            <a:r>
              <a:rPr lang="en-GB" altLang="en-US" dirty="0"/>
              <a:t>​</a:t>
            </a:r>
          </a:p>
          <a:p>
            <a:endParaRPr lang="en-GB" altLang="en-US" dirty="0"/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altLang="en-US" sz="5400" dirty="0"/>
              <a:t>Jumper  £4</a:t>
            </a:r>
            <a:r>
              <a:rPr lang="en-US" altLang="en-US" sz="5400" dirty="0"/>
              <a:t>​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altLang="en-US" sz="5400" dirty="0"/>
              <a:t>Polo Shirt £2</a:t>
            </a:r>
            <a:r>
              <a:rPr lang="en-US" altLang="en-US" sz="5400" dirty="0"/>
              <a:t>​</a:t>
            </a:r>
          </a:p>
          <a:p>
            <a:pPr algn="ctr"/>
            <a:endParaRPr lang="en-US" altLang="en-US" dirty="0"/>
          </a:p>
          <a:p>
            <a:pPr algn="ctr"/>
            <a:r>
              <a:rPr lang="en-US" altLang="en-US" dirty="0"/>
              <a:t>We are also able to support with payment of uniform on an individual basis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altLang="en-US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2608F1-9DB3-4998-BD0D-8D05CE287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87835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64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7AD8C-BFAE-46AC-991D-339A72854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20607D-B415-4300-B383-FE04362348D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0829" y="4459716"/>
            <a:ext cx="8358908" cy="1035920"/>
          </a:xfrm>
        </p:spPr>
        <p:txBody>
          <a:bodyPr/>
          <a:lstStyle/>
          <a:p>
            <a:pPr algn="ctr"/>
            <a:r>
              <a:rPr lang="en-GB" altLang="en-US" dirty="0">
                <a:solidFill>
                  <a:srgbClr val="000000"/>
                </a:solidFill>
              </a:rPr>
              <a:t>Each Student has a unique code assigned to them, the adults responsible for the code may share this code to create their own login so parents can both view the information on Class Charts</a:t>
            </a:r>
            <a:r>
              <a:rPr lang="en-US" altLang="en-US" dirty="0">
                <a:solidFill>
                  <a:srgbClr val="000000"/>
                </a:solidFill>
              </a:rPr>
              <a:t>​</a:t>
            </a:r>
          </a:p>
          <a:p>
            <a:pPr algn="ctr"/>
            <a:r>
              <a:rPr lang="en-GB" altLang="en-US" dirty="0">
                <a:solidFill>
                  <a:srgbClr val="000000"/>
                </a:solidFill>
              </a:rPr>
              <a:t>Students have a unique login provided for the student app.</a:t>
            </a:r>
            <a:r>
              <a:rPr lang="en-US" altLang="en-US" dirty="0">
                <a:solidFill>
                  <a:srgbClr val="000000"/>
                </a:solidFill>
              </a:rPr>
              <a:t>​</a:t>
            </a:r>
          </a:p>
          <a:p>
            <a:endParaRPr lang="en-GB" dirty="0"/>
          </a:p>
        </p:txBody>
      </p:sp>
      <p:pic>
        <p:nvPicPr>
          <p:cNvPr id="9218" name="Picture 2" descr="ClassCharts (Parents) - Sutton Community Academy">
            <a:extLst>
              <a:ext uri="{FF2B5EF4-FFF2-40B4-BE49-F238E27FC236}">
                <a16:creationId xmlns:a16="http://schemas.microsoft.com/office/drawing/2014/main" id="{7DF59016-285A-43E5-89AA-066053E6C1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605" y="107875"/>
            <a:ext cx="7255428" cy="2138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BF771D2-FE85-4541-A144-6AD548F249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456" t="33039" r="1057" b="32703"/>
          <a:stretch/>
        </p:blipFill>
        <p:spPr>
          <a:xfrm>
            <a:off x="695614" y="2245948"/>
            <a:ext cx="9458036" cy="2059709"/>
          </a:xfrm>
          <a:prstGeom prst="rect">
            <a:avLst/>
          </a:prstGeom>
        </p:spPr>
      </p:pic>
      <p:sp>
        <p:nvSpPr>
          <p:cNvPr id="5" name="AutoShape 2" descr="https://ukc-powerpoint.officeapps.live.com/pods/GetClipboardImage.ashx?Id=bf28b800-1a07-47a8-99c5-6e61077e22a9&amp;DC=GUK3&amp;pkey=7787cdcf-257a-451a-8d3b-152da33f2360&amp;wdwaccluster=GUK3">
            <a:extLst>
              <a:ext uri="{FF2B5EF4-FFF2-40B4-BE49-F238E27FC236}">
                <a16:creationId xmlns:a16="http://schemas.microsoft.com/office/drawing/2014/main" id="{7DFE2BDF-8D05-4F25-A9D1-FD600B2972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91125" y="36290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025050-CBC2-46AA-A6B4-CB26A027C141}"/>
              </a:ext>
            </a:extLst>
          </p:cNvPr>
          <p:cNvSpPr txBox="1"/>
          <p:nvPr/>
        </p:nvSpPr>
        <p:spPr>
          <a:xfrm>
            <a:off x="1716605" y="5888694"/>
            <a:ext cx="6666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DISRUPTION FREE LEARNING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735C89-02AF-4F33-AB73-A2E914CAAE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817613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0545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E99B9-0CB5-459D-9253-024D3964D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Charts Access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0783AA-F4C9-4192-92D5-C629B04559A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7100" y="1851134"/>
            <a:ext cx="6686550" cy="2143125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Download from Play store / Apple App Store</a:t>
            </a:r>
            <a:r>
              <a:rPr lang="en-US" altLang="en-US" dirty="0"/>
              <a:t>​</a:t>
            </a:r>
            <a:endParaRPr lang="en-GB" alt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One app for parents</a:t>
            </a:r>
            <a:r>
              <a:rPr lang="en-US" altLang="en-US" dirty="0"/>
              <a:t>​</a:t>
            </a:r>
            <a:endParaRPr lang="en-GB" alt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One app for students</a:t>
            </a:r>
            <a:r>
              <a:rPr lang="en-US" altLang="en-US" dirty="0"/>
              <a:t>​</a:t>
            </a:r>
            <a:endParaRPr lang="en-GB" alt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Can be accessed for Computers, phones and tablets via the app or the class charts website</a:t>
            </a:r>
            <a:endParaRPr lang="en-US" altLang="en-US" dirty="0"/>
          </a:p>
          <a:p>
            <a:endParaRPr lang="en-GB" dirty="0"/>
          </a:p>
        </p:txBody>
      </p:sp>
      <p:pic>
        <p:nvPicPr>
          <p:cNvPr id="2056" name="Picture 8" descr="ClassCharts Students - Apps on Google Play">
            <a:extLst>
              <a:ext uri="{FF2B5EF4-FFF2-40B4-BE49-F238E27FC236}">
                <a16:creationId xmlns:a16="http://schemas.microsoft.com/office/drawing/2014/main" id="{63D5AA9C-5A14-4DAC-ACBC-4F479AD26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185113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CD9F956-E286-4CEA-894C-F9E2FA11AFEC}"/>
              </a:ext>
            </a:extLst>
          </p:cNvPr>
          <p:cNvSpPr txBox="1">
            <a:spLocks/>
          </p:cNvSpPr>
          <p:nvPr/>
        </p:nvSpPr>
        <p:spPr bwMode="auto">
          <a:xfrm>
            <a:off x="534988" y="4199264"/>
            <a:ext cx="5214937" cy="2143125"/>
          </a:xfrm>
          <a:prstGeom prst="rect">
            <a:avLst/>
          </a:prstGeo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/>
              <a:t>Used to monitor behaviour</a:t>
            </a:r>
            <a:r>
              <a:rPr lang="en-US" altLang="en-US"/>
              <a:t>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/>
              <a:t>Reward store</a:t>
            </a:r>
            <a:r>
              <a:rPr lang="en-US" altLang="en-US"/>
              <a:t>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/>
              <a:t>Announcements to students and parents</a:t>
            </a:r>
            <a:r>
              <a:rPr lang="en-US" altLang="en-US"/>
              <a:t>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/>
              <a:t>Communicate with parents</a:t>
            </a:r>
            <a:r>
              <a:rPr lang="en-US" altLang="en-US"/>
              <a:t>​</a:t>
            </a:r>
          </a:p>
          <a:p>
            <a:endParaRPr lang="en-GB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7DDF36B-34B1-433A-A4DF-DEE21BF223B4}"/>
              </a:ext>
            </a:extLst>
          </p:cNvPr>
          <p:cNvSpPr txBox="1">
            <a:spLocks/>
          </p:cNvSpPr>
          <p:nvPr/>
        </p:nvSpPr>
        <p:spPr bwMode="auto">
          <a:xfrm>
            <a:off x="5564188" y="4199263"/>
            <a:ext cx="5214937" cy="2143125"/>
          </a:xfrm>
          <a:prstGeom prst="rect">
            <a:avLst/>
          </a:prstGeo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Timetable</a:t>
            </a:r>
            <a:r>
              <a:rPr lang="en-US" altLang="en-US" dirty="0"/>
              <a:t>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To view set homework (Homework may also be uploaded to teachers via class charts)</a:t>
            </a:r>
            <a:r>
              <a:rPr lang="en-US" altLang="en-US" dirty="0"/>
              <a:t>​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822D11-C5C5-44C5-9910-F0D27FAC1E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43253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517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0B938-6B20-4C61-8063-49F335816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Rewards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7C09C-240D-422C-81BB-6A672A731E4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88" y="2517884"/>
            <a:ext cx="5237162" cy="5206614"/>
          </a:xfrm>
        </p:spPr>
        <p:txBody>
          <a:bodyPr/>
          <a:lstStyle/>
          <a:p>
            <a:r>
              <a:rPr lang="en-GB" dirty="0"/>
              <a:t>On the student app, students can see how many rewards they have accumulated and choose to buy items or save up for bigger and better rewards.​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We never take reward points away​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C23ECD-E294-414B-A05B-1CD8672C08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150" y="147782"/>
            <a:ext cx="4334701" cy="55972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275AFE-AC69-4948-8BED-CFCE36BFC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925488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23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8B417-F7AF-4516-9578-FFDC2260E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Device Free Zone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365F23-6F0E-4FF4-B3C2-8DE2AFF5A1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6" name="Picture 4" descr="Apple Watch Series 7 GPS, 41mm Midnight Aluminium Case with Midnight Sport  Band - Regular - Apple (UK)">
            <a:extLst>
              <a:ext uri="{FF2B5EF4-FFF2-40B4-BE49-F238E27FC236}">
                <a16:creationId xmlns:a16="http://schemas.microsoft.com/office/drawing/2014/main" id="{F487E46A-9B5E-4B49-8DC3-1EC3FDD8C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243" y="2789939"/>
            <a:ext cx="2509837" cy="250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itness Tracker with Heart Rate | Shop Fitbit Inspire 2">
            <a:extLst>
              <a:ext uri="{FF2B5EF4-FFF2-40B4-BE49-F238E27FC236}">
                <a16:creationId xmlns:a16="http://schemas.microsoft.com/office/drawing/2014/main" id="{F68A7D0B-70DD-4930-99CD-FB8474603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306" y="686456"/>
            <a:ext cx="2509837" cy="250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layStation Portable - Wikipedia">
            <a:extLst>
              <a:ext uri="{FF2B5EF4-FFF2-40B4-BE49-F238E27FC236}">
                <a16:creationId xmlns:a16="http://schemas.microsoft.com/office/drawing/2014/main" id="{04FE35EA-7527-4816-AAD5-9D28EE46A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48" y="5651285"/>
            <a:ext cx="2847062" cy="161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Mobile Phone, Ulefone Note 7 Triple Rear Camera SIM Free Smartphones  Unlocked, Triple Card Slots, 6.1 Inch Full-screen Dual SIM Android 9 Phone,  3500mAh, Face Unlock, UK Version - Black : Amazon.co.uk:">
            <a:extLst>
              <a:ext uri="{FF2B5EF4-FFF2-40B4-BE49-F238E27FC236}">
                <a16:creationId xmlns:a16="http://schemas.microsoft.com/office/drawing/2014/main" id="{505D9184-7A53-41D7-A1B6-9AB397C20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4" y="1596989"/>
            <a:ext cx="148590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8B2526-0B65-4DC4-BC6C-9DF6233FFD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5848" y="3070926"/>
            <a:ext cx="2047875" cy="2228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541816-4178-4962-858D-7D656A36B4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0598" y="5189130"/>
            <a:ext cx="2143125" cy="21431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5818D8-9372-45D0-B7F5-9D64F532C63C}"/>
              </a:ext>
            </a:extLst>
          </p:cNvPr>
          <p:cNvSpPr txBox="1"/>
          <p:nvPr/>
        </p:nvSpPr>
        <p:spPr>
          <a:xfrm>
            <a:off x="7924754" y="354302"/>
            <a:ext cx="2495550" cy="255454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As soon as students enter the gates until 5pm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CB1D4F-C80C-47FD-91A3-3ACAF952A92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127" t="9320" r="4132" b="6679"/>
          <a:stretch/>
        </p:blipFill>
        <p:spPr>
          <a:xfrm>
            <a:off x="3482553" y="1576627"/>
            <a:ext cx="4308477" cy="5579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8509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A9F9E-70CC-4937-8970-FC35A1F07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Canteen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7400F1-E48F-4F4A-B1E3-518404D448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88" y="1851134"/>
            <a:ext cx="9723437" cy="2654191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Cashless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Fingerprint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Please return biometric form so we can set up an account using thumbprint​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Those without thumbprint scanned will be issued with a PIN instead​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Accounts can be topped up online or using the cash loader in school.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Default limit of £5 spend per day but you can change this.​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850C61-0D22-4419-9FF8-4FD61892F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6100" y="303213"/>
            <a:ext cx="3257550" cy="22884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DE93DC-9AB3-4AEE-8A81-8DC9E7245A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4279371"/>
            <a:ext cx="7425928" cy="328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081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844E9-8438-4494-B96A-B8F8F3AE8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Extra-Curricular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16F67A-F6C9-4826-A282-456AED79117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D68AD4-F394-4C50-AF2F-FF54C6C40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72" y="1538644"/>
            <a:ext cx="2943225" cy="1552575"/>
          </a:xfrm>
          <a:prstGeom prst="rect">
            <a:avLst/>
          </a:prstGeom>
        </p:spPr>
      </p:pic>
      <p:pic>
        <p:nvPicPr>
          <p:cNvPr id="1026" name="Picture 2" descr="PE - Elmwood Infant School">
            <a:extLst>
              <a:ext uri="{FF2B5EF4-FFF2-40B4-BE49-F238E27FC236}">
                <a16:creationId xmlns:a16="http://schemas.microsoft.com/office/drawing/2014/main" id="{70662B70-2EAF-44C6-842E-537BD4F27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846" y="5380698"/>
            <a:ext cx="2857500" cy="189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ungeons &amp; Dragons Videos and Highlights - Twitch">
            <a:extLst>
              <a:ext uri="{FF2B5EF4-FFF2-40B4-BE49-F238E27FC236}">
                <a16:creationId xmlns:a16="http://schemas.microsoft.com/office/drawing/2014/main" id="{A64A740B-348A-4521-832F-F89861737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766" y="233636"/>
            <a:ext cx="18478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A11C96-9C30-47C0-BFDB-6033D4EC85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2293" y="5296664"/>
            <a:ext cx="2491137" cy="1552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382E3E-1D30-409F-B8C3-90CFEBB175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988" y="5086350"/>
            <a:ext cx="2705100" cy="16859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9B97039-6866-413D-84D4-27FBC619CB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08255" y="1412272"/>
            <a:ext cx="2190708" cy="21616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E03CDC-160F-48D8-9B80-F9F14D68F3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4832" y="2992682"/>
            <a:ext cx="2466975" cy="18478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D8B610-263F-4E9D-82D8-A8839DBE20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85029" y="3005137"/>
            <a:ext cx="1847850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508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075CF-ACE7-4A4B-A60D-B627A7924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PGL 2022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9567AF-6198-49ED-96AC-1A92089DD7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3" y="1563688"/>
            <a:ext cx="5657850" cy="46767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87E1D7-CA9C-4C96-8906-A1DD3BA3EA93}"/>
              </a:ext>
            </a:extLst>
          </p:cNvPr>
          <p:cNvSpPr txBox="1"/>
          <p:nvPr/>
        </p:nvSpPr>
        <p:spPr>
          <a:xfrm>
            <a:off x="3878437" y="6761437"/>
            <a:ext cx="2931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Total cost £99​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7400551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0D7E9-66B1-43B9-9DDE-4B084B12E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Supporting Your Child with Transition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364A4E-F09A-4435-B0FA-B94DAB88CFC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D2977F3-7CEE-4D31-A7A9-076C72BB8F1B}"/>
              </a:ext>
            </a:extLst>
          </p:cNvPr>
          <p:cNvSpPr txBox="1">
            <a:spLocks/>
          </p:cNvSpPr>
          <p:nvPr/>
        </p:nvSpPr>
        <p:spPr bwMode="auto">
          <a:xfrm>
            <a:off x="2309092" y="5579933"/>
            <a:ext cx="5708072" cy="48249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800" dirty="0"/>
              <a:t>Encourage to communicate feelings</a:t>
            </a:r>
            <a:endParaRPr lang="en-GB" sz="2800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6B65F197-26AF-47C8-A8F7-7AA33D6226E0}"/>
              </a:ext>
            </a:extLst>
          </p:cNvPr>
          <p:cNvSpPr txBox="1">
            <a:spLocks/>
          </p:cNvSpPr>
          <p:nvPr/>
        </p:nvSpPr>
        <p:spPr bwMode="auto">
          <a:xfrm>
            <a:off x="2826327" y="2589808"/>
            <a:ext cx="4257964" cy="48249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800" dirty="0"/>
              <a:t>Create routines (AM &amp; PM)</a:t>
            </a:r>
            <a:endParaRPr lang="en-GB" sz="280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B978F64-D89D-4E19-BED6-63E920419BD5}"/>
              </a:ext>
            </a:extLst>
          </p:cNvPr>
          <p:cNvSpPr txBox="1">
            <a:spLocks/>
          </p:cNvSpPr>
          <p:nvPr/>
        </p:nvSpPr>
        <p:spPr bwMode="auto">
          <a:xfrm>
            <a:off x="4137890" y="3359745"/>
            <a:ext cx="1791855" cy="48249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/>
              <a:t>Rewards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2F13B57-094E-415F-A1D8-3020051A869A}"/>
              </a:ext>
            </a:extLst>
          </p:cNvPr>
          <p:cNvSpPr txBox="1">
            <a:spLocks/>
          </p:cNvSpPr>
          <p:nvPr/>
        </p:nvSpPr>
        <p:spPr bwMode="auto">
          <a:xfrm>
            <a:off x="3851021" y="4129682"/>
            <a:ext cx="2365592" cy="48249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altLang="en-US" sz="2800" dirty="0"/>
              <a:t>Resilience</a:t>
            </a:r>
            <a:endParaRPr lang="en-GB" sz="2800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AE42394-A07C-49FE-9971-D04E1D13E014}"/>
              </a:ext>
            </a:extLst>
          </p:cNvPr>
          <p:cNvSpPr txBox="1">
            <a:spLocks/>
          </p:cNvSpPr>
          <p:nvPr/>
        </p:nvSpPr>
        <p:spPr bwMode="auto">
          <a:xfrm>
            <a:off x="2826327" y="4841259"/>
            <a:ext cx="4498110" cy="48249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800" dirty="0"/>
              <a:t>Seek support when needed</a:t>
            </a:r>
            <a:endParaRPr lang="en-GB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00A081-B470-4930-A519-F0F0040798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6" y="6801126"/>
            <a:ext cx="10520219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9946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53B24-79EA-4A83-BE13-8C2FC3252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8508" y="303213"/>
            <a:ext cx="6265141" cy="126047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D13380-565F-4321-ADE6-D12470D3F9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0526" y="1863173"/>
            <a:ext cx="3417887" cy="319287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Remember you are responsible for what your child views and posts on line!</a:t>
            </a:r>
            <a:r>
              <a:rPr lang="en-US" altLang="en-US" dirty="0"/>
              <a:t>​</a:t>
            </a:r>
          </a:p>
          <a:p>
            <a:endParaRPr lang="en-GB" alt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dirty="0"/>
              <a:t>Check regularly and talk about the harm and well as the benefits</a:t>
            </a:r>
            <a:endParaRPr lang="en-US" altLang="en-US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7707C9-1AF3-4892-A0C6-DB68D7EA02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8413" y="0"/>
            <a:ext cx="6920225" cy="55911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0773C7-B422-4EBC-97CD-F0B46FC6BD3C}"/>
              </a:ext>
            </a:extLst>
          </p:cNvPr>
          <p:cNvSpPr txBox="1"/>
          <p:nvPr/>
        </p:nvSpPr>
        <p:spPr>
          <a:xfrm>
            <a:off x="635481" y="240249"/>
            <a:ext cx="28479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333333"/>
                </a:solidFill>
              </a:rPr>
              <a:t>Social media</a:t>
            </a:r>
            <a:r>
              <a:rPr lang="en-GB" sz="4000" dirty="0">
                <a:solidFill>
                  <a:srgbClr val="333333"/>
                </a:solidFill>
              </a:rPr>
              <a:t>​</a:t>
            </a:r>
            <a:br>
              <a:rPr lang="en-GB" sz="4000" dirty="0">
                <a:solidFill>
                  <a:srgbClr val="333333"/>
                </a:solidFill>
              </a:rPr>
            </a:br>
            <a:endParaRPr lang="en-GB" sz="4000" dirty="0">
              <a:solidFill>
                <a:srgbClr val="333333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B49C8A-1648-4446-B09C-AD1FA8D3BE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50890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0416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9CC07-BEFD-4C46-87F6-1A50456F9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Dates for Term 1 &amp;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8D2BD8-5D63-4AE8-8C95-39D2F39797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Friday 2</a:t>
            </a:r>
            <a:r>
              <a:rPr lang="en-GB" sz="3200" baseline="30000" dirty="0"/>
              <a:t>nd</a:t>
            </a:r>
            <a:r>
              <a:rPr lang="en-GB" sz="3200" dirty="0"/>
              <a:t> September – Year 7 Only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Wednesday 7</a:t>
            </a:r>
            <a:r>
              <a:rPr lang="en-GB" sz="3200" baseline="30000" dirty="0"/>
              <a:t>th</a:t>
            </a:r>
            <a:r>
              <a:rPr lang="en-GB" sz="3200" dirty="0"/>
              <a:t> September – School Photos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Wednesday 21</a:t>
            </a:r>
            <a:r>
              <a:rPr lang="en-GB" sz="3200" baseline="30000" dirty="0"/>
              <a:t>st</a:t>
            </a:r>
            <a:r>
              <a:rPr lang="en-GB" sz="3200" dirty="0"/>
              <a:t> Sept – Friday 23</a:t>
            </a:r>
            <a:r>
              <a:rPr lang="en-GB" sz="3200" baseline="30000" dirty="0"/>
              <a:t>rd</a:t>
            </a:r>
            <a:r>
              <a:rPr lang="en-GB" sz="3200" dirty="0"/>
              <a:t> Sept – PGL 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Wednesday 5</a:t>
            </a:r>
            <a:r>
              <a:rPr lang="en-GB" sz="3200" baseline="30000" dirty="0"/>
              <a:t>th</a:t>
            </a:r>
            <a:r>
              <a:rPr lang="en-GB" sz="3200" dirty="0"/>
              <a:t> Oct – Friday 7</a:t>
            </a:r>
            <a:r>
              <a:rPr lang="en-GB" sz="3200" baseline="30000" dirty="0"/>
              <a:t>th</a:t>
            </a:r>
            <a:r>
              <a:rPr lang="en-GB" sz="3200" dirty="0"/>
              <a:t> Oct – PGL 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Monday 17</a:t>
            </a:r>
            <a:r>
              <a:rPr lang="en-GB" sz="3200" baseline="30000" dirty="0"/>
              <a:t>th</a:t>
            </a:r>
            <a:r>
              <a:rPr lang="en-GB" sz="3200" dirty="0"/>
              <a:t> October – Year 7 Tutor Evening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Tuesday 1</a:t>
            </a:r>
            <a:r>
              <a:rPr lang="en-GB" sz="3200" baseline="30000" dirty="0"/>
              <a:t>st</a:t>
            </a:r>
            <a:r>
              <a:rPr lang="en-GB" sz="3200" dirty="0"/>
              <a:t> November – First Day Back for Term 2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5F3713-B9A2-4488-B987-2AC0F87F4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3253"/>
            <a:ext cx="10688638" cy="6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9374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58EF3-D387-43EE-8E81-EC99FB038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A471B4-ECA8-4034-8D51-8A412DAE120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15310" y="2127595"/>
            <a:ext cx="5751512" cy="479534"/>
          </a:xfr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z="2800" dirty="0"/>
              <a:t>Class Charts – live notifications</a:t>
            </a:r>
            <a:endParaRPr lang="en-GB" sz="280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2D6DEC0-0193-4747-87B8-425FAC8F3563}"/>
              </a:ext>
            </a:extLst>
          </p:cNvPr>
          <p:cNvSpPr txBox="1">
            <a:spLocks/>
          </p:cNvSpPr>
          <p:nvPr/>
        </p:nvSpPr>
        <p:spPr bwMode="auto">
          <a:xfrm>
            <a:off x="315310" y="1508856"/>
            <a:ext cx="2579687" cy="482491"/>
          </a:xfrm>
          <a:prstGeom prst="rect">
            <a:avLst/>
          </a:prstGeo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800" dirty="0" err="1"/>
              <a:t>SchoolGateway</a:t>
            </a:r>
            <a:endParaRPr lang="en-GB" sz="2800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87B17605-62A0-450B-BC6A-EB2E0EA8A09E}"/>
              </a:ext>
            </a:extLst>
          </p:cNvPr>
          <p:cNvSpPr txBox="1">
            <a:spLocks/>
          </p:cNvSpPr>
          <p:nvPr/>
        </p:nvSpPr>
        <p:spPr bwMode="auto">
          <a:xfrm>
            <a:off x="315310" y="2676859"/>
            <a:ext cx="8480425" cy="1024156"/>
          </a:xfrm>
          <a:prstGeom prst="rect">
            <a:avLst/>
          </a:prstGeo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800" b="0" i="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latinLnBrk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6pPr>
            <a:lvl7pPr marL="3234818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7pPr>
            <a:lvl8pPr marL="3732483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8pPr>
            <a:lvl9pPr marL="4230147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9pPr>
          </a:lstStyle>
          <a:p>
            <a:r>
              <a:rPr lang="en-GB" altLang="en-US" dirty="0"/>
              <a:t>Subject specific queries? </a:t>
            </a:r>
          </a:p>
          <a:p>
            <a:r>
              <a:rPr lang="en-GB" altLang="en-US" dirty="0"/>
              <a:t>Email the subject teacher or Department Leader</a:t>
            </a:r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7752C48-54AB-4D11-991A-FA7D950EA1F3}"/>
              </a:ext>
            </a:extLst>
          </p:cNvPr>
          <p:cNvSpPr txBox="1">
            <a:spLocks/>
          </p:cNvSpPr>
          <p:nvPr/>
        </p:nvSpPr>
        <p:spPr bwMode="auto">
          <a:xfrm>
            <a:off x="315310" y="3773531"/>
            <a:ext cx="8144671" cy="482491"/>
          </a:xfrm>
          <a:prstGeom prst="rect">
            <a:avLst/>
          </a:prstGeo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sz="2800" b="0" i="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latinLnBrk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sz="3600" b="1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sz="3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6pPr>
            <a:lvl7pPr marL="3234818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7pPr>
            <a:lvl8pPr marL="3732483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8pPr>
            <a:lvl9pPr marL="4230147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9pPr>
          </a:lstStyle>
          <a:p>
            <a:r>
              <a:rPr lang="en-GB" altLang="en-US" dirty="0"/>
              <a:t>Non-subject related specific queries? Email the tutor</a:t>
            </a:r>
            <a:endParaRPr lang="en-GB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3E38223-87C7-4754-B134-53599750CBE2}"/>
              </a:ext>
            </a:extLst>
          </p:cNvPr>
          <p:cNvSpPr txBox="1">
            <a:spLocks/>
          </p:cNvSpPr>
          <p:nvPr/>
        </p:nvSpPr>
        <p:spPr bwMode="auto">
          <a:xfrm>
            <a:off x="4555522" y="4456002"/>
            <a:ext cx="4904982" cy="622163"/>
          </a:xfrm>
          <a:prstGeom prst="rect">
            <a:avLst/>
          </a:prstGeo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sz="2800" b="0" i="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latinLnBrk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sz="3600" b="1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sz="3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eaLnBrk="1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sz="28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6pPr>
            <a:lvl7pPr marL="3234818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7pPr>
            <a:lvl8pPr marL="3732483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8pPr>
            <a:lvl9pPr marL="4230147" indent="-248832" defTabSz="497664">
              <a:spcBef>
                <a:spcPct val="20000"/>
              </a:spcBef>
              <a:buFont typeface="Arial"/>
              <a:buChar char="•"/>
              <a:defRPr sz="2200">
                <a:latin typeface="+mn-lt"/>
              </a:defRPr>
            </a:lvl9pPr>
          </a:lstStyle>
          <a:p>
            <a:r>
              <a:rPr lang="en-GB" altLang="en-US" b="1" i="1" u="sng" dirty="0"/>
              <a:t>aname@jogschool.org</a:t>
            </a:r>
            <a:endParaRPr lang="en-GB" b="1" i="1" u="sng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DDBC323C-739A-4FC2-B9C8-9379AD27FFDD}"/>
              </a:ext>
            </a:extLst>
          </p:cNvPr>
          <p:cNvSpPr txBox="1">
            <a:spLocks/>
          </p:cNvSpPr>
          <p:nvPr/>
        </p:nvSpPr>
        <p:spPr bwMode="auto">
          <a:xfrm>
            <a:off x="315310" y="6794608"/>
            <a:ext cx="9995337" cy="482491"/>
          </a:xfrm>
          <a:prstGeom prst="rect">
            <a:avLst/>
          </a:prstGeom>
          <a:noFill/>
          <a:ln>
            <a:noFill/>
          </a:ln>
        </p:spPr>
        <p:txBody>
          <a:bodyPr vert="horz" wrap="square" lIns="108000" tIns="49767" rIns="99533" bIns="49767" numCol="1" anchor="t" anchorCtr="0" compatLnSpc="1">
            <a:prstTxWarp prst="textNoShape">
              <a:avLst/>
            </a:prstTxWarp>
          </a:bodyPr>
          <a:lstStyle>
            <a:lvl1pPr marL="0" indent="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None/>
              <a:defRPr lang="en-US" altLang="en-US" sz="2000" b="0" i="0" kern="1200" spc="40">
                <a:solidFill>
                  <a:srgbClr val="52514F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808038" marR="0" indent="-309563" algn="l" defTabSz="49688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Tx/>
              <a:buSzTx/>
              <a:buFont typeface="Arial" charset="0"/>
              <a:buChar char="•"/>
              <a:tabLst/>
              <a:defRPr lang="en-US" altLang="en-US" sz="3600" b="1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2pPr>
            <a:lvl3pPr marL="1243013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•"/>
              <a:defRPr lang="en-US" altLang="en-US" sz="32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3pPr>
            <a:lvl4pPr marL="1741488" indent="-247650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buChar char="–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4pPr>
            <a:lvl5pPr marL="1990725" algn="l" defTabSz="496888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140"/>
              </a:spcAft>
              <a:buClr>
                <a:srgbClr val="52514F"/>
              </a:buClr>
              <a:buFont typeface="Arial" panose="020B0604020202020204" pitchFamily="34" charset="0"/>
              <a:defRPr lang="en-US" altLang="en-US" sz="2800" kern="1200" spc="40">
                <a:solidFill>
                  <a:srgbClr val="52514F"/>
                </a:solidFill>
                <a:latin typeface="Montserrat"/>
                <a:ea typeface="Montserrat"/>
                <a:cs typeface="Calibri" panose="020F0502020204030204" pitchFamily="34" charset="0"/>
              </a:defRPr>
            </a:lvl5pPr>
            <a:lvl6pPr marL="2737154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4818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2483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147" indent="-248832" algn="l" defTabSz="49766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b="1" i="1" dirty="0">
                <a:solidFill>
                  <a:schemeClr val="bg1"/>
                </a:solidFill>
              </a:rPr>
              <a:t>Very happy to meet face-to-face, but do call ahead first as appointments are needed.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895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14498A"/>
      </a:dk1>
      <a:lt1>
        <a:srgbClr val="FFFFFF"/>
      </a:lt1>
      <a:dk2>
        <a:srgbClr val="73AF79"/>
      </a:dk2>
      <a:lt2>
        <a:srgbClr val="EEECE1"/>
      </a:lt2>
      <a:accent1>
        <a:srgbClr val="14498A"/>
      </a:accent1>
      <a:accent2>
        <a:srgbClr val="73AF79"/>
      </a:accent2>
      <a:accent3>
        <a:srgbClr val="14498A"/>
      </a:accent3>
      <a:accent4>
        <a:srgbClr val="14498A"/>
      </a:accent4>
      <a:accent5>
        <a:srgbClr val="FFFFFF"/>
      </a:accent5>
      <a:accent6>
        <a:srgbClr val="FFFFFF"/>
      </a:accent6>
      <a:hlink>
        <a:srgbClr val="14498A"/>
      </a:hlink>
      <a:folHlink>
        <a:srgbClr val="73AF7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JoG-PowerPoint Template.ppt [Read-Only] [Compatibility Mode]" id="{AB83E39C-8D05-44A1-9557-65BCC6E1DE6E}" vid="{3C2CE566-513B-4FAA-9710-8AFFAA3912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E6D389AE74CA48BAB789FD3B0EF217" ma:contentTypeVersion="12" ma:contentTypeDescription="Create a new document." ma:contentTypeScope="" ma:versionID="5e3ebd3753b7cbfd06208dc6d4519e93">
  <xsd:schema xmlns:xsd="http://www.w3.org/2001/XMLSchema" xmlns:xs="http://www.w3.org/2001/XMLSchema" xmlns:p="http://schemas.microsoft.com/office/2006/metadata/properties" xmlns:ns2="cf23988f-c488-42c3-82cd-5944801df941" xmlns:ns3="aa278816-03e4-4886-8c06-bbee340b154a" targetNamespace="http://schemas.microsoft.com/office/2006/metadata/properties" ma:root="true" ma:fieldsID="87939086edfd51e693f9c2be23237a29" ns2:_="" ns3:_="">
    <xsd:import namespace="cf23988f-c488-42c3-82cd-5944801df941"/>
    <xsd:import namespace="aa278816-03e4-4886-8c06-bbee340b154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23988f-c488-42c3-82cd-5944801df9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278816-03e4-4886-8c06-bbee340b154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A7399D3-648C-4A8B-8497-36EBE9986FB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C8105E-F4CC-4EF2-A502-AE95BE2BAF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23988f-c488-42c3-82cd-5944801df941"/>
    <ds:schemaRef ds:uri="aa278816-03e4-4886-8c06-bbee340b15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AA3F3C0-EADF-4346-B6B4-D177E6B6C2FC}">
  <ds:schemaRefs>
    <ds:schemaRef ds:uri="http://schemas.microsoft.com/office/2006/documentManagement/types"/>
    <ds:schemaRef ds:uri="http://schemas.microsoft.com/office/2006/metadata/properties"/>
    <ds:schemaRef ds:uri="cf23988f-c488-42c3-82cd-5944801df941"/>
    <ds:schemaRef ds:uri="aa278816-03e4-4886-8c06-bbee340b154a"/>
    <ds:schemaRef ds:uri="http://schemas.microsoft.com/office/infopath/2007/PartnerControls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JoG-PowerPoint Template</Template>
  <TotalTime>835</TotalTime>
  <Words>931</Words>
  <Application>Microsoft Office PowerPoint</Application>
  <PresentationFormat>Custom</PresentationFormat>
  <Paragraphs>156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Montserrat</vt:lpstr>
      <vt:lpstr>Montserrat SemiBold</vt:lpstr>
      <vt:lpstr>Times New Roman</vt:lpstr>
      <vt:lpstr>Office Theme</vt:lpstr>
      <vt:lpstr>Welcome</vt:lpstr>
      <vt:lpstr>Welcome Mr Woodville</vt:lpstr>
      <vt:lpstr>Key Staff </vt:lpstr>
      <vt:lpstr>Meet Your Tutors</vt:lpstr>
      <vt:lpstr>Friday 2 September – Year 7 only in school</vt:lpstr>
      <vt:lpstr>Monday 5th September</vt:lpstr>
      <vt:lpstr>Equipment</vt:lpstr>
      <vt:lpstr>Knowledge Organisers</vt:lpstr>
      <vt:lpstr>THE POWER HOUR</vt:lpstr>
      <vt:lpstr>Uniform</vt:lpstr>
      <vt:lpstr>Footwear Expectations</vt:lpstr>
      <vt:lpstr>Second Hand Shop</vt:lpstr>
      <vt:lpstr>PowerPoint Presentation</vt:lpstr>
      <vt:lpstr>Class Charts Access</vt:lpstr>
      <vt:lpstr>Rewards</vt:lpstr>
      <vt:lpstr>Device Free Zone</vt:lpstr>
      <vt:lpstr>Canteen</vt:lpstr>
      <vt:lpstr>Extra-Curricular</vt:lpstr>
      <vt:lpstr>PGL 2022</vt:lpstr>
      <vt:lpstr>Supporting Your Child with Transition</vt:lpstr>
      <vt:lpstr>PowerPoint Presentation</vt:lpstr>
      <vt:lpstr>Key Dates for Term 1 &amp; 2</vt:lpstr>
      <vt:lpstr>Communications</vt:lpstr>
    </vt:vector>
  </TitlesOfParts>
  <Company>e4education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Z Lewis</dc:creator>
  <cp:lastModifiedBy>S Nichols</cp:lastModifiedBy>
  <cp:revision>32</cp:revision>
  <cp:lastPrinted>2022-07-04T15:38:05Z</cp:lastPrinted>
  <dcterms:created xsi:type="dcterms:W3CDTF">2022-06-30T16:19:06Z</dcterms:created>
  <dcterms:modified xsi:type="dcterms:W3CDTF">2022-07-06T07:47:04Z</dcterms:modified>
</cp:coreProperties>
</file>