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30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D749B-301A-4B49-B367-BDF73024F7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88D034-2B60-49D4-8A0C-9AE1DFF392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2FEFE9-49DD-4468-8C70-3AAE72D34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A61A9-0530-4AE8-915E-3409DAC9A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1F9386-840C-489D-A138-883E33DE5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8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A9BAD-2A0C-4D1F-A4BD-24E87AF15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47FB3-054B-48E0-9B42-E8EB157A13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9DF00D-03B3-4035-B560-C03D05CD5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2DF1C-3FA2-4E5A-8995-3C1322B6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99F048-7D44-4C60-984B-6043965BC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663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93A13-638F-48E4-86AC-206466DA7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87EFA6-6DA2-4FC6-90F3-BE4DF0D85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17559C-C234-43B6-9F81-442D6F229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173D6D-53D6-4EB8-914E-DCFE62C8A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7509F1-8171-4508-A2CC-43D82AA3D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71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AE3BB-D73B-43B1-BD51-830FC9080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F2618-3FA1-40C4-BA08-AA7F615010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037971-DCD5-4F1D-93DA-E8F0C6C87D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739EEE-9E6F-428C-9744-3598B4C64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17CD48-86B7-4252-91B2-BA791EEF1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801C43-B5EB-4E98-8217-A7632DBBD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718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A194D-552C-4769-AC9C-967BFA976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1E211B-0BD7-4277-9C77-A6BA26EBCA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2F9854-97FE-4F99-B07B-E0865E38C2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4BBF8B-A02B-4EA4-BC72-2BF3CAC0A5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A9953F-6A2F-497E-801A-D0D41B8B75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C20FE0-A929-4B7E-8BAC-A0267D107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DCAF45-0A80-4FFE-80F3-4FB26C295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9E96F6-98DA-492A-A612-12903208F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256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5EC7D-77A4-4843-8F39-0F9D35DF2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DF6800-4922-44B5-9300-CDDEF6BEA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692C72-25FC-46C8-A8C1-AA5D4CD06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B7C718-C3C4-4F59-9579-7FDDC070F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897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04899C-0AF1-42BF-B2A3-8F6FE4FCF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AF9DAE-577F-4FE7-A3AE-D28090067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16C90F-33B1-4F83-BDD1-4FDF55F6F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66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2DEA4-FCDC-4BAA-BCCD-A61651281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C6177-CA86-4D2B-AC7C-F6F49F5664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FA1F67-F841-4A72-93E5-BFEF4F5A69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E0C8A5-F6F1-4B86-B67B-024D706CA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94FCFD-E6CB-446E-AFD6-9820E4901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14D441-902E-4FF5-BA92-9EA053791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523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AB626-A4CF-46E0-BDC5-3E7BF173D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E8E932-B3AD-4DC5-B99F-A74B1B0451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599672-4474-4C57-9391-DBECDB4E0D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3A4169-A3CB-41F0-B0AE-A365B16E2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DB8110-458D-42A6-B204-A1DC0EE43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ADAC03-D43B-477F-939A-2D95533A8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937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D72CA-44CD-4367-A016-5E69143CF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DEBA17-FEFE-40E9-BE88-D77E67C7F2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3D8709-C372-4E58-AC17-29F79C355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06768D-D36B-4072-B7EA-4E2751A80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396D4-4B4D-476F-88C7-CEB535AE9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393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B311EC-0823-4F40-A7B4-7391DE200B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88617A-07DA-4E82-BFA7-009B1696F0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52C19-8FB3-42AC-B3C4-66E84F3F1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2BA29-4A2C-4728-809C-0314F7064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54F9C-20A5-4C7E-8F18-896BC7988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559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58"/>
            <a:ext cx="12182946" cy="685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Placeholder 1"/>
          <p:cNvSpPr>
            <a:spLocks noGrp="1"/>
          </p:cNvSpPr>
          <p:nvPr>
            <p:ph type="title"/>
          </p:nvPr>
        </p:nvSpPr>
        <p:spPr bwMode="auto">
          <a:xfrm>
            <a:off x="610235" y="2649268"/>
            <a:ext cx="10971531" cy="80153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sz="3627">
                <a:solidFill>
                  <a:schemeClr val="bg1"/>
                </a:solidFill>
                <a:latin typeface="Montserrat"/>
              </a:defRPr>
            </a:lvl1pPr>
          </a:lstStyle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610235" y="6448968"/>
            <a:ext cx="9058476" cy="270203"/>
          </a:xfrm>
        </p:spPr>
        <p:txBody>
          <a:bodyPr/>
          <a:lstStyle>
            <a:lvl1pPr marL="0" indent="0" algn="l">
              <a:buNone/>
              <a:defRPr sz="1270">
                <a:solidFill>
                  <a:schemeClr val="bg1"/>
                </a:solidFill>
                <a:latin typeface="Montserrat"/>
              </a:defRPr>
            </a:lvl1pPr>
            <a:lvl2pPr marL="452017" indent="0" algn="ctr">
              <a:buNone/>
              <a:defRPr/>
            </a:lvl2pPr>
            <a:lvl3pPr marL="902595" indent="0" algn="ctr">
              <a:buNone/>
              <a:defRPr/>
            </a:lvl3pPr>
            <a:lvl4pPr marL="1354612" indent="0" algn="ctr">
              <a:buNone/>
              <a:defRPr/>
            </a:lvl4pPr>
            <a:lvl5pPr marL="1805189" indent="0" algn="ctr">
              <a:buFont typeface="Arial" charset="0"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610235" y="3635012"/>
            <a:ext cx="11011369" cy="655108"/>
          </a:xfrm>
        </p:spPr>
        <p:txBody>
          <a:bodyPr/>
          <a:lstStyle>
            <a:lvl1pPr marL="0" indent="0" algn="ctr">
              <a:buNone/>
              <a:defRPr sz="2539">
                <a:solidFill>
                  <a:srgbClr val="F8E800"/>
                </a:solidFill>
                <a:latin typeface="Montserrat"/>
              </a:defRPr>
            </a:lvl1pPr>
            <a:lvl2pPr marL="452017" indent="0" algn="ctr">
              <a:buNone/>
              <a:defRPr/>
            </a:lvl2pPr>
            <a:lvl3pPr marL="902595" indent="0" algn="ctr">
              <a:buNone/>
              <a:defRPr/>
            </a:lvl3pPr>
            <a:lvl4pPr marL="1354612" indent="0" algn="ctr">
              <a:buNone/>
              <a:defRPr/>
            </a:lvl4pPr>
            <a:lvl5pPr marL="1805189" indent="0" algn="ctr">
              <a:buFont typeface="Arial" charset="0"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14"/>
          <p:cNvSpPr>
            <a:spLocks noGrp="1"/>
          </p:cNvSpPr>
          <p:nvPr>
            <p:ph type="dt" sz="half" idx="16"/>
          </p:nvPr>
        </p:nvSpPr>
        <p:spPr>
          <a:xfrm>
            <a:off x="610234" y="7222206"/>
            <a:ext cx="2844739" cy="36420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B66B818C-82D4-4574-A657-898FE3BBD6B3}" type="datetimeFigureOut">
              <a:rPr lang="en-US" altLang="en-US"/>
              <a:pPr>
                <a:defRPr/>
              </a:pPr>
              <a:t>9/11/2020</a:t>
            </a:fld>
            <a:endParaRPr lang="en-US" altLang="en-US" dirty="0"/>
          </a:p>
        </p:txBody>
      </p:sp>
      <p:sp>
        <p:nvSpPr>
          <p:cNvPr id="7" name="Footer Placeholder 15"/>
          <p:cNvSpPr>
            <a:spLocks noGrp="1"/>
          </p:cNvSpPr>
          <p:nvPr>
            <p:ph type="ftr" sz="quarter" idx="17"/>
          </p:nvPr>
        </p:nvSpPr>
        <p:spPr>
          <a:xfrm>
            <a:off x="4164800" y="7222206"/>
            <a:ext cx="3862400" cy="36420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16"/>
          <p:cNvSpPr>
            <a:spLocks noGrp="1"/>
          </p:cNvSpPr>
          <p:nvPr>
            <p:ph type="sldNum" sz="quarter" idx="18"/>
          </p:nvPr>
        </p:nvSpPr>
        <p:spPr>
          <a:xfrm>
            <a:off x="10712590" y="7301380"/>
            <a:ext cx="1099146" cy="364206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3FC0030-67DC-4A07-979C-8910005326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2642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CC5963-7F65-4F08-8BDC-CA89DFE19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DD342C-9BD6-478A-A441-73F54DFB56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2A685-D389-4110-9333-3B0E43D97D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E8CDB-0249-4EC5-B5AD-0B18CC01249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6B0736-76C3-4B13-8B82-34745C503D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8B072-7205-423D-8E44-1FAC68FC16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DDADA-1E1D-460B-9B75-972022373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781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6948" y="3433320"/>
            <a:ext cx="8722213" cy="801827"/>
          </a:xfrm>
        </p:spPr>
        <p:txBody>
          <a:bodyPr/>
          <a:lstStyle/>
          <a:p>
            <a:pPr>
              <a:defRPr/>
            </a:pPr>
            <a:r>
              <a:rPr lang="en-US" dirty="0"/>
              <a:t>The Reading Log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1801114" y="4216433"/>
            <a:ext cx="8753882" cy="654993"/>
          </a:xfrm>
        </p:spPr>
        <p:txBody>
          <a:bodyPr>
            <a:normAutofit/>
          </a:bodyPr>
          <a:lstStyle/>
          <a:p>
            <a:pPr>
              <a:spcAft>
                <a:spcPts val="127"/>
              </a:spcAft>
              <a:defRPr/>
            </a:pPr>
            <a:r>
              <a:rPr lang="en-US" dirty="0"/>
              <a:t>Years 7 - 9</a:t>
            </a:r>
          </a:p>
        </p:txBody>
      </p:sp>
      <p:pic>
        <p:nvPicPr>
          <p:cNvPr id="12292" name="Picture 6" descr="A picture containing drawing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033" y="1589260"/>
            <a:ext cx="3482264" cy="1697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3628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1512" y="1006106"/>
            <a:ext cx="6092456" cy="45693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51" b="13730"/>
          <a:stretch/>
        </p:blipFill>
        <p:spPr>
          <a:xfrm>
            <a:off x="5334000" y="244549"/>
            <a:ext cx="6858000" cy="28388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6080" y="3083442"/>
            <a:ext cx="6193839" cy="3416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The reading log should be completed every week day.</a:t>
            </a:r>
          </a:p>
          <a:p>
            <a:endParaRPr lang="en-US" sz="2400" dirty="0"/>
          </a:p>
          <a:p>
            <a:r>
              <a:rPr lang="en-US" sz="2400" dirty="0"/>
              <a:t>Above is an example of a student summarizing what was read.</a:t>
            </a:r>
          </a:p>
          <a:p>
            <a:endParaRPr lang="en-US" sz="2400" dirty="0"/>
          </a:p>
          <a:p>
            <a:r>
              <a:rPr lang="en-US" sz="2400" dirty="0"/>
              <a:t>Students in years 7 &amp; 8 will have further guidance and support with their reading log during their library lessons.</a:t>
            </a:r>
          </a:p>
        </p:txBody>
      </p:sp>
    </p:spTree>
    <p:extLst>
      <p:ext uri="{BB962C8B-B14F-4D97-AF65-F5344CB8AC3E}">
        <p14:creationId xmlns:p14="http://schemas.microsoft.com/office/powerpoint/2010/main" val="153994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50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Montserrat</vt:lpstr>
      <vt:lpstr>Office Theme</vt:lpstr>
      <vt:lpstr>The Reading Log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Reading Log</dc:title>
  <dc:creator>S Ambrose</dc:creator>
  <cp:lastModifiedBy>S Ambrose</cp:lastModifiedBy>
  <cp:revision>1</cp:revision>
  <dcterms:created xsi:type="dcterms:W3CDTF">2020-09-11T12:19:30Z</dcterms:created>
  <dcterms:modified xsi:type="dcterms:W3CDTF">2020-09-11T12:21:10Z</dcterms:modified>
</cp:coreProperties>
</file>