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25" d="100"/>
          <a:sy n="125" d="100"/>
        </p:scale>
        <p:origin x="4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991AE-C17B-476F-A44B-A702697540A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360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991AE-C17B-476F-A44B-A702697540A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472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991AE-C17B-476F-A44B-A702697540A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63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991AE-C17B-476F-A44B-A702697540A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563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991AE-C17B-476F-A44B-A702697540A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825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991AE-C17B-476F-A44B-A702697540A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273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991AE-C17B-476F-A44B-A702697540A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438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991AE-C17B-476F-A44B-A702697540A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404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991AE-C17B-476F-A44B-A702697540A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915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991AE-C17B-476F-A44B-A702697540A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943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991AE-C17B-476F-A44B-A702697540A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645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991AE-C17B-476F-A44B-A702697540A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716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2253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CHEMISTRY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3896423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C2 </a:t>
            </a:r>
            <a:r>
              <a:rPr lang="en-GB" sz="1600">
                <a:latin typeface="Arial" panose="020B0604020202020204" pitchFamily="34" charset="0"/>
                <a:ea typeface="Arial" panose="020B0604020202020204" pitchFamily="34" charset="0"/>
              </a:rPr>
              <a:t>– Structures of Carbon</a:t>
            </a:r>
            <a:endParaRPr lang="en-GB" sz="11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6882109"/>
              </p:ext>
            </p:extLst>
          </p:nvPr>
        </p:nvGraphicFramePr>
        <p:xfrm>
          <a:off x="206670" y="1063853"/>
          <a:ext cx="6494577" cy="1959610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Fullerenes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carbon molecule, spherical, cylindrical, etc., e.g. Buckminster or Bucky ball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Graphene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allotrope of carbon, semi-metal, good conductor, single layer of carbon atoms in hexagonal structure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Graphite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allotrope of carbon, semi-metal, good conductor, natural mineral, soft but stable	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429021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Diamond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carbon giant covalent structure, uniform diamond cubic structure, very hard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5309291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2133363"/>
              </p:ext>
            </p:extLst>
          </p:nvPr>
        </p:nvGraphicFramePr>
        <p:xfrm>
          <a:off x="206670" y="6506372"/>
          <a:ext cx="6394343" cy="2568956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https://www.youtube.com/watch?v=6jCJXhusI2M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https://www.bbc.co.uk/bitesize/guides/z9twsrd/revision/2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https://www.bbc.co.uk/bitesize/guides/z9twsrd/test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</a:tbl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EE87C08F-C2DF-4DA5-993A-A345E64ACB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0744" y="6794225"/>
            <a:ext cx="680270" cy="69337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7D6C32C-0025-400C-A39C-0457E5EB35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12553" y="7569363"/>
            <a:ext cx="680270" cy="68162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F817EC3-23B1-41FC-8CAC-2E3195C6B2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2553" y="8332745"/>
            <a:ext cx="697530" cy="69337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6372AC6-5750-4A41-8E69-35D5F148028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2268" y="3092927"/>
            <a:ext cx="3281573" cy="33439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8431011-B224-4B29-B925-CC0ED4C2175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53958" y="3200433"/>
            <a:ext cx="3287773" cy="1649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841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403</TotalTime>
  <Words>155</Words>
  <Application>Microsoft Office PowerPoint</Application>
  <PresentationFormat>On-screen Show (4:3)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Unicode MS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 Pope</dc:creator>
  <cp:lastModifiedBy>B Pope</cp:lastModifiedBy>
  <cp:revision>22</cp:revision>
  <cp:lastPrinted>2024-02-09T08:03:08Z</cp:lastPrinted>
  <dcterms:created xsi:type="dcterms:W3CDTF">2024-02-08T14:33:29Z</dcterms:created>
  <dcterms:modified xsi:type="dcterms:W3CDTF">2024-03-27T09:18:56Z</dcterms:modified>
</cp:coreProperties>
</file>